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5"/>
  </p:notesMasterIdLst>
  <p:sldIdLst>
    <p:sldId id="257" r:id="rId2"/>
    <p:sldId id="346" r:id="rId3"/>
    <p:sldId id="524" r:id="rId4"/>
    <p:sldId id="485" r:id="rId5"/>
    <p:sldId id="569" r:id="rId6"/>
    <p:sldId id="570" r:id="rId7"/>
    <p:sldId id="571" r:id="rId8"/>
    <p:sldId id="525" r:id="rId9"/>
    <p:sldId id="500" r:id="rId10"/>
    <p:sldId id="572" r:id="rId11"/>
    <p:sldId id="573" r:id="rId12"/>
    <p:sldId id="522" r:id="rId13"/>
    <p:sldId id="503" r:id="rId14"/>
    <p:sldId id="438" r:id="rId15"/>
    <p:sldId id="439" r:id="rId16"/>
    <p:sldId id="534" r:id="rId17"/>
    <p:sldId id="574" r:id="rId18"/>
    <p:sldId id="575" r:id="rId19"/>
    <p:sldId id="558" r:id="rId20"/>
    <p:sldId id="576" r:id="rId21"/>
    <p:sldId id="577" r:id="rId22"/>
    <p:sldId id="578" r:id="rId23"/>
    <p:sldId id="579" r:id="rId24"/>
    <p:sldId id="581" r:id="rId25"/>
    <p:sldId id="582" r:id="rId26"/>
    <p:sldId id="583" r:id="rId27"/>
    <p:sldId id="580" r:id="rId28"/>
    <p:sldId id="584" r:id="rId29"/>
    <p:sldId id="585" r:id="rId30"/>
    <p:sldId id="563" r:id="rId31"/>
    <p:sldId id="519" r:id="rId32"/>
    <p:sldId id="455" r:id="rId33"/>
    <p:sldId id="446" r:id="rId34"/>
  </p:sldIdLst>
  <p:sldSz cx="9144000" cy="514826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8">
          <p15:clr>
            <a:srgbClr val="A4A3A4"/>
          </p15:clr>
        </p15:guide>
        <p15:guide id="2" pos="285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CC00"/>
    <a:srgbClr val="1B0BF3"/>
    <a:srgbClr val="E69D1A"/>
    <a:srgbClr val="F60AEB"/>
    <a:srgbClr val="ACC16A"/>
    <a:srgbClr val="D8FB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79" autoAdjust="0"/>
    <p:restoredTop sz="91160" autoAdjust="0"/>
  </p:normalViewPr>
  <p:slideViewPr>
    <p:cSldViewPr snapToGrid="0" snapToObjects="1">
      <p:cViewPr varScale="1">
        <p:scale>
          <a:sx n="91" d="100"/>
          <a:sy n="91" d="100"/>
        </p:scale>
        <p:origin x="91" y="274"/>
      </p:cViewPr>
      <p:guideLst>
        <p:guide orient="horz" pos="1508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27859-D4C0-B94C-9B1E-5D7232BAB72B}" type="datetimeFigureOut">
              <a:rPr kumimoji="1" lang="zh-CN" altLang="en-US" smtClean="0"/>
              <a:t>2020/10/11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34848-7539-2046-A7A3-6675E7920E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>
                <a:solidFill>
                  <a:prstClr val="black"/>
                </a:solidFill>
              </a:rPr>
              <a:t>12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>
                <a:solidFill>
                  <a:prstClr val="black"/>
                </a:solidFill>
              </a:rPr>
              <a:t>13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>
                <a:solidFill>
                  <a:prstClr val="black"/>
                </a:solidFill>
              </a:rPr>
              <a:t>16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首页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9"/>
            <a:ext cx="9144000" cy="514502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554CE77-A1F8-4FBF-8CC9-9EE2DED6C5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60559" y="0"/>
            <a:ext cx="683441" cy="6834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底图0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1181"/>
            <a:ext cx="9144000" cy="80708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10C2A3-3507-4DCD-914C-CEAAE86010D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60559" y="0"/>
            <a:ext cx="683441" cy="6834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&#36229;&#38142;&#25509;&#25991;&#20214;/(&#35838;&#26102;&#20108;&#28909;&#36523;)M2U2&#27963;&#21160;&#22235;.swf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1.png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"/>
          <p:cNvSpPr txBox="1"/>
          <p:nvPr/>
        </p:nvSpPr>
        <p:spPr>
          <a:xfrm>
            <a:off x="1013653" y="1495426"/>
            <a:ext cx="761788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Review Module</a:t>
            </a:r>
          </a:p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Unit 2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-290456" y="358775"/>
            <a:ext cx="3767138" cy="56515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外研版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英语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四年级上册</a:t>
            </a:r>
          </a:p>
        </p:txBody>
      </p:sp>
      <p:sp>
        <p:nvSpPr>
          <p:cNvPr id="14" name="标题 1"/>
          <p:cNvSpPr txBox="1"/>
          <p:nvPr/>
        </p:nvSpPr>
        <p:spPr>
          <a:xfrm>
            <a:off x="5823927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第一课时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7340450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第二课时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2690" y="235184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515840" y="479414"/>
              <a:ext cx="1032734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 err="1">
                  <a:latin typeface="Arial" panose="020B0604020202020204" pitchFamily="34" charset="0"/>
                  <a:cs typeface="Arial" panose="020B0604020202020204" pitchFamily="34" charset="0"/>
                </a:rPr>
                <a:t>Practise</a:t>
              </a: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4" descr="https://ss3.bdstatic.com/70cFv8Sh_Q1YnxGkpoWK1HF6hhy/it/u=2899405545,1242323010&amp;fm=26&amp;gp=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198" y="2332838"/>
            <a:ext cx="5630850" cy="281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9"/>
          <p:cNvSpPr/>
          <p:nvPr/>
        </p:nvSpPr>
        <p:spPr>
          <a:xfrm>
            <a:off x="3326141" y="409172"/>
            <a:ext cx="141577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base"/>
            <a:r>
              <a:rPr lang="zh-CN" altLang="en-US" sz="32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Comic Sans MS" panose="030F0702030302020204" pitchFamily="66" charset="0"/>
              </a:rPr>
              <a:t>开火车</a:t>
            </a:r>
            <a:endParaRPr lang="en-US" altLang="zh-TW" sz="3200" b="1" strike="noStrike" noProof="1">
              <a:latin typeface="黑体" panose="02010609060101010101" pitchFamily="49" charset="-122"/>
              <a:ea typeface="黑体" panose="02010609060101010101" pitchFamily="49" charset="-122"/>
              <a:cs typeface="Comic Sans MS" panose="030F0702030302020204" pitchFamily="66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5158" y="1046448"/>
            <a:ext cx="76702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一列同学前一个问，后一个答，答者接着问下一个同学。进行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-Can I have some…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？ 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-Yes…/Sorry… 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问答练习。看看哪列同学速度最快，说得最标准。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00492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110654" y="479414"/>
              <a:ext cx="1843110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Make a dialogue.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42525" y="598390"/>
            <a:ext cx="8294687" cy="449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自编购物对话并表演，要用到 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How much…? Can I have some…? 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等句型。</a:t>
            </a:r>
            <a:endParaRPr lang="en-US" altLang="zh-CN" sz="2400" dirty="0">
              <a:latin typeface="Comic Sans MS" panose="030F0702030302020204" pitchFamily="66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e.g. Saleswoman : What can I do for you?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Tom: _______________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Saleswoman: OK.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Tom: _______________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Saleswoman: It’s ten </a:t>
            </a:r>
            <a:r>
              <a:rPr lang="en-US" altLang="zh-CN" sz="2400" i="1" dirty="0" err="1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yuan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Tom: Mum, can I have some sweets?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Mum: _______________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Tom: All right.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365192"/>
            <a:ext cx="53457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(    ) 1. Can you play the flute?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(    ) 2. Do you want some soup?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(    ) 3. What is your mother doing?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18985" y="874945"/>
            <a:ext cx="362589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一、选出合适的答语。</a:t>
            </a:r>
            <a:endParaRPr lang="en-US" altLang="zh-CN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88191" y="1335581"/>
            <a:ext cx="37418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A. She is making a cake.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B. Yes, please.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C. No, I can’t.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1805" y="1559125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2163" y="2322424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2163" y="3059130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图片 9" descr="夏季电商用途促销标签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" y="119415"/>
            <a:ext cx="1843445" cy="5619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33409" y="215734"/>
            <a:ext cx="1229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 to do.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332924" y="459886"/>
            <a:ext cx="2302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二、情景选择。</a:t>
            </a:r>
            <a:endParaRPr lang="en-US" altLang="zh-CN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162" y="937663"/>
            <a:ext cx="90894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当你饿了，想问别人要食物吃，你可以说：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A. Do you want some bread?  A. You want to eat some bread.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C. Can I have some bread?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小勇正在海里游泳，你可以说：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A. </a:t>
            </a:r>
            <a:r>
              <a:rPr lang="en-US" altLang="zh-CN" sz="2400" dirty="0" err="1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Xiaoyong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is going to swim in the sea.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B. </a:t>
            </a:r>
            <a:r>
              <a:rPr lang="en-US" altLang="zh-CN" sz="2400" dirty="0" err="1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Xiaoyong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is swimming in the sea.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C. </a:t>
            </a:r>
            <a:r>
              <a:rPr lang="en-US" altLang="zh-CN" sz="2400" dirty="0" err="1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Xiaoyong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swims in the sea.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79574" y="921551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49316" y="2614811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94852" y="1097280"/>
            <a:ext cx="8165054" cy="337790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854" y="1299669"/>
            <a:ext cx="7627172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1. </a:t>
            </a: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词汇及短语：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how much, sweet, peanut, juice, fruit,  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                   soup.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2. </a:t>
            </a: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句型：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-How much is the pen?   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          -It’s seven </a:t>
            </a:r>
            <a:r>
              <a:rPr lang="en-US" altLang="zh-CN" sz="2400" i="1" dirty="0" err="1">
                <a:latin typeface="Comic Sans MS" panose="030F0702030302020204" pitchFamily="66" charset="0"/>
                <a:ea typeface="楷体" panose="02010609060101010101" pitchFamily="49" charset="-122"/>
              </a:rPr>
              <a:t>yuan</a:t>
            </a:r>
            <a:r>
              <a:rPr lang="en-US" altLang="zh-CN" sz="2400" i="1" dirty="0">
                <a:latin typeface="Comic Sans MS" panose="030F0702030302020204" pitchFamily="66" charset="0"/>
                <a:ea typeface="楷体" panose="02010609060101010101" pitchFamily="49" charset="-122"/>
              </a:rPr>
              <a:t>.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i="1" dirty="0">
                <a:latin typeface="Comic Sans MS" panose="030F0702030302020204" pitchFamily="66" charset="0"/>
                <a:ea typeface="楷体" panose="02010609060101010101" pitchFamily="49" charset="-122"/>
              </a:rPr>
              <a:t>              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-Can I have some fruit?   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          -Yes, you cam./Sorry, you can’t.</a:t>
            </a:r>
          </a:p>
        </p:txBody>
      </p:sp>
      <p:pic>
        <p:nvPicPr>
          <p:cNvPr id="7" name="图片 6" descr="夏季电商用途促销标签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" y="119415"/>
            <a:ext cx="1843445" cy="5619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4534" y="205557"/>
            <a:ext cx="1229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 up.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6" name="文本框 8"/>
          <p:cNvSpPr txBox="1"/>
          <p:nvPr/>
        </p:nvSpPr>
        <p:spPr>
          <a:xfrm>
            <a:off x="1411725" y="1695349"/>
            <a:ext cx="63205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背过本课所复习的单词、短语。</a:t>
            </a:r>
            <a:endParaRPr lang="en-US" altLang="zh-CN" sz="2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结合本课所复习内容创编一个新对话并表演出来 。</a:t>
            </a:r>
            <a:endParaRPr lang="en-US" altLang="zh-CN" sz="2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3033667" y="928370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32C5ACD-DA15-4295-8E5B-D540E7589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559" y="0"/>
            <a:ext cx="683441" cy="68344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标题栏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235" y="-11080"/>
            <a:ext cx="2038864" cy="637362"/>
          </a:xfrm>
          <a:prstGeom prst="rect">
            <a:avLst/>
          </a:prstGeom>
        </p:spPr>
      </p:pic>
      <p:sp>
        <p:nvSpPr>
          <p:cNvPr id="11" name="标题 1"/>
          <p:cNvSpPr txBox="1"/>
          <p:nvPr/>
        </p:nvSpPr>
        <p:spPr>
          <a:xfrm>
            <a:off x="133218" y="126226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rgbClr val="1F497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第二课时</a:t>
            </a:r>
          </a:p>
        </p:txBody>
      </p:sp>
      <p:sp>
        <p:nvSpPr>
          <p:cNvPr id="7" name="矩形 6"/>
          <p:cNvSpPr/>
          <p:nvPr/>
        </p:nvSpPr>
        <p:spPr>
          <a:xfrm>
            <a:off x="1490768" y="660893"/>
            <a:ext cx="57390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Comic Sans MS" panose="030F0702030302020204" pitchFamily="66" charset="0"/>
              </a:rPr>
              <a:t>Listen, sing and do the actions.</a:t>
            </a:r>
            <a:endParaRPr lang="zh-CN" altLang="en-US" sz="2800" dirty="0"/>
          </a:p>
        </p:txBody>
      </p:sp>
      <p:pic>
        <p:nvPicPr>
          <p:cNvPr id="14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69" y="1247682"/>
            <a:ext cx="4543425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爆炸形 1 2"/>
          <p:cNvSpPr>
            <a:spLocks noChangeArrowheads="1"/>
          </p:cNvSpPr>
          <p:nvPr/>
        </p:nvSpPr>
        <p:spPr bwMode="auto">
          <a:xfrm>
            <a:off x="1589538" y="960294"/>
            <a:ext cx="6023836" cy="362166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B050"/>
            </a:solidFill>
            <a:round/>
          </a:ln>
        </p:spPr>
        <p:txBody>
          <a:bodyPr anchor="ctr"/>
          <a:lstStyle/>
          <a:p>
            <a:pPr algn="ctr" defTabSz="686435"/>
            <a:r>
              <a:rPr lang="en-US" altLang="zh-CN" sz="4055" dirty="0">
                <a:solidFill>
                  <a:prstClr val="black"/>
                </a:solidFill>
                <a:latin typeface="Comic Sans MS" panose="030F0702030302020204" pitchFamily="66" charset="0"/>
              </a:rPr>
              <a:t>Minesweeper</a:t>
            </a:r>
            <a:endParaRPr lang="zh-CN" altLang="en-US" sz="4055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2690" y="235184"/>
            <a:ext cx="2512092" cy="563420"/>
            <a:chOff x="5996353" y="380978"/>
            <a:chExt cx="2071702" cy="571500"/>
          </a:xfrm>
        </p:grpSpPr>
        <p:sp>
          <p:nvSpPr>
            <p:cNvPr id="5" name="云形 4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6" name="TextBox 36"/>
            <p:cNvSpPr txBox="1">
              <a:spLocks noChangeArrowheads="1"/>
            </p:cNvSpPr>
            <p:nvPr/>
          </p:nvSpPr>
          <p:spPr bwMode="auto">
            <a:xfrm>
              <a:off x="6633498" y="479414"/>
              <a:ext cx="797420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Game.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ChangeArrowheads="1"/>
          </p:cNvSpPr>
          <p:nvPr/>
        </p:nvSpPr>
        <p:spPr bwMode="auto">
          <a:xfrm>
            <a:off x="1789650" y="462699"/>
            <a:ext cx="1027269" cy="1080897"/>
          </a:xfrm>
          <a:prstGeom prst="rect">
            <a:avLst/>
          </a:prstGeom>
          <a:solidFill>
            <a:srgbClr val="FFFF00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pear</a:t>
            </a: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3789368" y="462699"/>
            <a:ext cx="1082089" cy="1080897"/>
          </a:xfrm>
          <a:prstGeom prst="rect">
            <a:avLst/>
          </a:prstGeom>
          <a:solidFill>
            <a:srgbClr val="C704CC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horse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816918" y="1544788"/>
            <a:ext cx="972450" cy="1027269"/>
          </a:xfrm>
          <a:prstGeom prst="rect">
            <a:avLst/>
          </a:prstGeom>
          <a:solidFill>
            <a:schemeClr val="bg1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afraid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816918" y="2570866"/>
            <a:ext cx="972450" cy="1027269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rgbClr val="FFFF66"/>
            </a:solidFill>
            <a:miter lim="800000"/>
          </a:ln>
          <a:effectLst/>
        </p:spPr>
        <p:txBody>
          <a:bodyPr wrap="none" anchor="ctr"/>
          <a:lstStyle/>
          <a:p>
            <a:pPr algn="ctr" defTabSz="686435">
              <a:defRPr/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visit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789368" y="1544788"/>
            <a:ext cx="1082089" cy="1027269"/>
          </a:xfrm>
          <a:prstGeom prst="rect">
            <a:avLst/>
          </a:prstGeom>
          <a:solidFill>
            <a:srgbClr val="66FFFF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juice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789368" y="2570865"/>
            <a:ext cx="1080897" cy="1026077"/>
          </a:xfrm>
          <a:prstGeom prst="rect">
            <a:avLst/>
          </a:prstGeom>
          <a:solidFill>
            <a:srgbClr val="FF3399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light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4870265" y="1544788"/>
            <a:ext cx="1082089" cy="108089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cake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4870265" y="2570865"/>
            <a:ext cx="1080896" cy="1026077"/>
          </a:xfrm>
          <a:prstGeom prst="rect">
            <a:avLst/>
          </a:prstGeom>
          <a:solidFill>
            <a:srgbClr val="92D050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month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951161" y="1544787"/>
            <a:ext cx="1134525" cy="1082089"/>
          </a:xfrm>
          <a:prstGeom prst="rect">
            <a:avLst/>
          </a:prstGeom>
          <a:solidFill>
            <a:srgbClr val="FFFF99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family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5951161" y="2570866"/>
            <a:ext cx="1135717" cy="1027269"/>
          </a:xfrm>
          <a:prstGeom prst="rect">
            <a:avLst/>
          </a:prstGeom>
          <a:solidFill>
            <a:srgbClr val="7030A0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juice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2816918" y="3598134"/>
            <a:ext cx="972450" cy="1028460"/>
          </a:xfrm>
          <a:prstGeom prst="rect">
            <a:avLst/>
          </a:prstGeom>
          <a:solidFill>
            <a:srgbClr val="FFFF00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potato</a:t>
            </a: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4870265" y="3598134"/>
            <a:ext cx="1080896" cy="1028460"/>
          </a:xfrm>
          <a:prstGeom prst="rect">
            <a:avLst/>
          </a:prstGeom>
          <a:solidFill>
            <a:srgbClr val="C704CC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0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children</a:t>
            </a: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951161" y="3598134"/>
            <a:ext cx="1134525" cy="1028460"/>
          </a:xfrm>
          <a:prstGeom prst="rect">
            <a:avLst/>
          </a:prstGeom>
          <a:solidFill>
            <a:schemeClr val="bg1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picture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2818348" y="462699"/>
            <a:ext cx="972450" cy="1080897"/>
          </a:xfrm>
          <a:prstGeom prst="rect">
            <a:avLst/>
          </a:prstGeom>
          <a:solidFill>
            <a:srgbClr val="FFCCFF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cake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4870265" y="462699"/>
            <a:ext cx="1080896" cy="1080897"/>
          </a:xfrm>
          <a:prstGeom prst="rect">
            <a:avLst/>
          </a:prstGeom>
          <a:solidFill>
            <a:srgbClr val="99FF33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give</a:t>
            </a:r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5951161" y="462699"/>
            <a:ext cx="1135717" cy="1080897"/>
          </a:xfrm>
          <a:prstGeom prst="rect">
            <a:avLst/>
          </a:prstGeom>
          <a:solidFill>
            <a:srgbClr val="FFC000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0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vegetable</a:t>
            </a:r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1789650" y="1544788"/>
            <a:ext cx="1028461" cy="1027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rgbClr val="FFFF66"/>
            </a:solidFill>
            <a:miter lim="800000"/>
          </a:ln>
          <a:effectLst/>
        </p:spPr>
        <p:txBody>
          <a:bodyPr wrap="none" anchor="ctr"/>
          <a:lstStyle/>
          <a:p>
            <a:pPr algn="ctr" defTabSz="686435">
              <a:defRPr/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pencil</a:t>
            </a: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1789649" y="2570864"/>
            <a:ext cx="1027269" cy="10260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FFFF66"/>
            </a:solidFill>
            <a:miter lim="800000"/>
          </a:ln>
          <a:effectLst/>
        </p:spPr>
        <p:txBody>
          <a:bodyPr wrap="none" anchor="ctr"/>
          <a:lstStyle/>
          <a:p>
            <a:pPr algn="ctr" defTabSz="686435">
              <a:defRPr/>
            </a:pP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buy</a:t>
            </a:r>
          </a:p>
        </p:txBody>
      </p: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1789650" y="3598135"/>
            <a:ext cx="1027269" cy="1027269"/>
          </a:xfrm>
          <a:prstGeom prst="rect">
            <a:avLst/>
          </a:prstGeom>
          <a:solidFill>
            <a:srgbClr val="00B050"/>
          </a:solidFill>
          <a:ln w="9525">
            <a:solidFill>
              <a:srgbClr val="FFFF66"/>
            </a:solidFill>
            <a:miter lim="800000"/>
          </a:ln>
        </p:spPr>
        <p:txBody>
          <a:bodyPr wrap="none" anchor="ctr"/>
          <a:lstStyle/>
          <a:p>
            <a:pPr algn="ctr" defTabSz="686435"/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flower</a:t>
            </a:r>
          </a:p>
        </p:txBody>
      </p:sp>
      <p:sp>
        <p:nvSpPr>
          <p:cNvPr id="21" name="Rectangle 80"/>
          <p:cNvSpPr>
            <a:spLocks noChangeArrowheads="1"/>
          </p:cNvSpPr>
          <p:nvPr/>
        </p:nvSpPr>
        <p:spPr bwMode="auto">
          <a:xfrm>
            <a:off x="3789368" y="3598135"/>
            <a:ext cx="1082089" cy="1027269"/>
          </a:xfrm>
          <a:prstGeom prst="rect">
            <a:avLst/>
          </a:prstGeom>
          <a:solidFill>
            <a:schemeClr val="accent6"/>
          </a:solidFill>
          <a:ln w="9525">
            <a:solidFill>
              <a:srgbClr val="FFFF66"/>
            </a:solidFill>
            <a:miter lim="800000"/>
          </a:ln>
          <a:effectLst/>
        </p:spPr>
        <p:txBody>
          <a:bodyPr wrap="none" anchor="ctr"/>
          <a:lstStyle/>
          <a:p>
            <a:pPr algn="ctr" defTabSz="686435"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tomato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xit" presetSubtype="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8" presetClass="exit" presetSubtype="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8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4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8" presetClass="exit" presetSubtype="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8" grpId="1" bldLvl="0" animBg="1"/>
      <p:bldP spid="19" grpId="0" bldLvl="0" animBg="1"/>
      <p:bldP spid="20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546" y="384553"/>
            <a:ext cx="3706245" cy="3706245"/>
          </a:xfrm>
          <a:prstGeom prst="rect">
            <a:avLst/>
          </a:prstGeom>
        </p:spPr>
      </p:pic>
      <p:sp>
        <p:nvSpPr>
          <p:cNvPr id="32" name="TextBox 1"/>
          <p:cNvSpPr txBox="1"/>
          <p:nvPr/>
        </p:nvSpPr>
        <p:spPr>
          <a:xfrm>
            <a:off x="1006178" y="3544947"/>
            <a:ext cx="5843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Yaoyao</a:t>
            </a:r>
            <a:r>
              <a:rPr lang="en-US" altLang="zh-CN" sz="36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is ___________.</a:t>
            </a:r>
            <a:endParaRPr lang="zh-CN" altLang="en-US" sz="3600" dirty="0">
              <a:solidFill>
                <a:prstClr val="black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33" name="爆炸形 2 32"/>
          <p:cNvSpPr/>
          <p:nvPr/>
        </p:nvSpPr>
        <p:spPr>
          <a:xfrm>
            <a:off x="2673981" y="613938"/>
            <a:ext cx="2091461" cy="3017035"/>
          </a:xfrm>
          <a:prstGeom prst="irregularSeal2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131987" y="3524909"/>
            <a:ext cx="35028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taking pictures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378823" y="516894"/>
            <a:ext cx="2512092" cy="563420"/>
            <a:chOff x="5996353" y="380978"/>
            <a:chExt cx="2071702" cy="571500"/>
          </a:xfrm>
        </p:grpSpPr>
        <p:sp>
          <p:nvSpPr>
            <p:cNvPr id="37" name="云形 36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38" name="TextBox 36"/>
            <p:cNvSpPr txBox="1">
              <a:spLocks noChangeArrowheads="1"/>
            </p:cNvSpPr>
            <p:nvPr/>
          </p:nvSpPr>
          <p:spPr bwMode="auto">
            <a:xfrm>
              <a:off x="6121230" y="479414"/>
              <a:ext cx="1821958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Look and guess.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1" name="图片 10" descr="夏季电商用途促销标签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" y="119415"/>
            <a:ext cx="5038466" cy="56197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24534" y="205557"/>
            <a:ext cx="4440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and point. Then point and say.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标题栏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235" y="-11080"/>
            <a:ext cx="2038864" cy="637362"/>
          </a:xfrm>
          <a:prstGeom prst="rect">
            <a:avLst/>
          </a:prstGeom>
        </p:spPr>
      </p:pic>
      <p:sp>
        <p:nvSpPr>
          <p:cNvPr id="11" name="标题 1"/>
          <p:cNvSpPr txBox="1"/>
          <p:nvPr/>
        </p:nvSpPr>
        <p:spPr>
          <a:xfrm>
            <a:off x="133218" y="126226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第一课时</a:t>
            </a:r>
          </a:p>
        </p:txBody>
      </p:sp>
      <p:sp>
        <p:nvSpPr>
          <p:cNvPr id="2" name="AutoShape 2" descr="data:image/jpeg;base64,/9j/4AAQSkZJRgABAQEASABIAAD/2wBDAAgGBgcGBQgHBwcJCQgKDBQNDAsLDBkSEw8UHRofHh0aHBwgJC4nICIsIxwcKDcpLDAxNDQ0Hyc5PTgyPC4zNDL/2wBDAQkJCQwLDBgNDRgyIRwhMjIyMjIyMjIyMjIyMjIyMjIyMjIyMjIyMjIyMjIyMjIyMjIyMjIyMjIyMjIyMjIyMjL/wAARCAEsAhUDASIAAhEBAxEB/8QAHAAAAgIDAQEAAAAAAAAAAAAAAAECBgMEBQcI/8QATRAAAQMDAgMEBQoDBwIDBwUAAQACAwQFERIhBjFBE1FhcRQiMoGRBxUjQlJTkqGxwTPC0RZDYnKC4fAkYxcl8TRERVRzg5M1dKKyw//EABsBAAEFAQEAAAAAAAAAAAAAAAABAwQFBgIH/8QANhEAAgEDAwIDBQYHAQEBAAAAAAECAwQREiExBUETUWEiMnGBsRQ0kaHB0QYVIzNC4fBSJPH/2gAMAwEAAhEDEQA/AKeMZB0jbwWdpY76oz5LEQhp0nKoMsoMs2NLfstHuWfS3A9UfBYhu0HvCyNcMALh5OJNkg1v2R8EaW59kfBAIQOa43OMsTmNI9lvwUhG3Hsj4KQCmR3JNTE1MxaG/Zb8Ew1oPst+CCcKDpdjgbpdxd2KYMDvZb8FgDBqOWjHkhzyTnCbcnddptIcWcBob9kfBPQ3Hsj4I5hTjjfK9scbS57jhrRzJPRLli5Z6H8nFM35qrZHRtIdOAMtB5N/3V29Hh+6j/AFocO2n5msdPRux2oGqUjq87n+nuXUxhaq1puFGMXyLuYuwh+6j/AEuwh+6j/AFmwghP4QbmHsIfuo/wAAR6PEf7qP8AWXCaMINzD6PD91H+AJ9hD91H+ALKjCNg3MXYQ/dR/gCPR4fuo/wBZcJbowgyzF6PD91H+AJini+6j/AABZMICNg3MYgh+6j/AEdhD91H+ALJ1TwjCDLMPYQ/cx/gCOwh+5j/AFmwlhGEGWY+wi+6j/AABAgh+6j/AFlARhGEGWY+wh+6j/AABIQQn+5j/AFlI2SAKMIMsx+jw/dR/gCOwh+6j/AABZcIKMINzF2EP3Uf4AjsIfuo/wBZcFMBGwu5h9Hi+6j/AECni+6j/AFmwhGwbmL0eH7qP8AS9Hh+6j/AFmSwjYTLMYghz/AAY/wBIwQ/dR/gCzYRhGwu5h7CL7mP8AAExTw/cx/gCygJ4RsG5g9HhP91H+AI9Hi+6j/AFmxhCNg3MPo8P3Uf4An2EP3Uf4AsqMZSbAsmLsIfuY/wAAT7CE/wB1H+ALJpTxhGwu5h9Hhznso/wBP0eH7qP8AWbCWEuwbmD0eL7qP8AR6PD91H+ALPhLCNhNzCIIfuo/wBPsIfuY/wAAWXCeNkbBuYOwhz/Cj/AE+wh+5j/AFlwjCNg3MXYQ/cx/gCOwh+5j/AFuQ0kk+42b3lb8VDDHzGo95TcqkYj9O3qT34RxPR4nDaBh8mBP0Rn/AMs3/wDGP6KxhoaMAADwCfVNeP6ElWXnIrfo8Q5wsHmwKJgh+6j/AABWZzWuGHNB8wtWW3wyDYaD3tXSrLujidnNe68nlPykQxtba8RsGTNyaP8AAhbfyo0j4fmoe0CZsEf6ELmU1nY7pwnGKTR52KKOQFrQQcc8rTlp5ITlzdu9dMHByOaJDrYdW+yyWp5KhN5ObG8EaeoWUbDdaJdg5WQOOOacwOJZNkyAJiUO5HdQgp+2BJJAHcs5og7SI3Ydnr1TbqRTwy1/kt24OWn8xh4Ug8Ba8pdFK6N49ZpwcKHbYI22S4yVMqemTi+UZ3OzusZOFLBckug4IHPJGMNSk2IPcoCTW4txsujom05CywVM1FUR1NO8smicHMcOhCxhoA2QSEJ4eUB79w7M2/WKluTXBhmZlzBvpcNnD4rbnpJIdyAW94VY+SSZ7+G6uJxJbHVHT4ZaCfzV/c0OaQRkFaKhcSlBSZZwt4Tpprk4WAkQss0fZzOZ0HJQAwpqedyDKOHghpPcjCyYykWpciYI4CFLCMIyGCICeAnhPCMhggQlgLJhLCMhghhPBUsJoyGCGEaSpJoyGCGEYUkwEBgjpRhTwlhGQwQwmAngJpMhgjhGFJGEoYIYRhTwjGEZFwQwnhSwjCTIYEOSMZTwmgEiBHgj3KSMIyGBY2SxupIxjdKJgjpKYBTTQKkRwjCnhIhILgjhGFLCMIEwRwjCaaAwRwjCaeNkBgjjZbtNRA4fKPJv9VT79eM66OmdjG0jx+gVytFdHcLXBOxwJLQHjucOYTdVyUcolW1OLl7RvAADAGyEZXHuPEVJQnQz6eXO7WHYe9R1FyeEWEpKK3OwmtekrIK6Bs0Dw5h5948CtjKRrHIqafBF0jGloc4AuOGgnmpKj8S3FtXcGwxOyynyNQPN3VYKfiK50zQ0TCVo6SDV+fNPq3k4poju4ipNM1flX/8AhH/3v/8ANCrfyiX+rrG20yMiGky4wD10eKFw6Uk8DsaiayisrSqqvSHRs6jBKVJIe0LSTuNlCrYGTAgbP/VZRY1YZXy6a42iuk8p9vI02veT7IWdrS4gAZJUc4JW3QsD5S88m/qu6ksIl9HtPGra5LaP1NyNgjjDB05+aywgdszPesbmFzs52Wan/jtUFmzRz54Zaitm7OMu9c7gKVTRegxls5BmcAWtB9nrldauuLIKGnEQD3F0g8AQR/Vcq4a5oaOqcdTpYi1x/wATCW/ppUmDk/RGMvKdtQc9L1zefgs/qaQkcBgHZEbyXEFY3Z6JxMkkkDI2Oc88g0ZJ9yeKUzPbq8kDAGwATYdekDdxOAB1Ky1FPNSTGGpifDKObJGlp+BS9jpGHUljJU2tMjw1gLnHk1oyT7l6BwZ8ndVW1UVfeYHQUbCHNgkGHSnpkdG/mV3TpyqSxE7p05VHiJdfk5tUls4RgMzS2WqcZyDzAOzfyA+KtpSaA0AAYA6BGVeQioRUV2LuEVGKiuxjkgjkyXNBJ6rmzwGGTTzB5FddaFa9r3Na05LeafpyecDFxTi457mlyKCpILVJIGCKAFNJJkMESkpowjIYFhLClhCAwLSkQppIDBENTwmnpKMgkRwkBup6SjSUZF0kUsKeMIwjIYIYTATwnhAYIaU1LCNOUZDBHCCFLGEEEoEwJJSQBlGRcEUKRajCAwIIDC7YAnyWaiZHVtc9sgcxri06T1HMLosjbGMNaAmpVccEiFu5LL2OcyildzAHmsnoDvtt+C6CSb8WTH1bUzn/ADe7o9vwUXUUzRsA7yXTQhVZA7amcctc3YgjzUV2HNa4YcAR4qvXC5U9LcDA1pc1o9dwPsnuTsKmrYYnbuO6NlCUMsc0euN4c3vCyYXYzjBDCMKWEaUuRMECFyL5dRQwdjGfp5RsfsjvXVqZmUtPJNIcMYMlUCrqpKupknk3c85x3DoF1BZYYMBO62KSvq6GQvpZ3xE89J2PmFgKWU+0msM6Ta4Oobvca31KislewD2c4H5KHMYWtTNzqOfctnGERSS2Byb5MlNVT0c3aU8ro397evmt6biK5zwmIzhoOxLGgE+9cwe0g96HCLeWgU5LZMi5zWe0QENka7Ok5WpLl0jsnJypQZEh26JcnJWeOT6tB5y/yIT45Hq0HnJ/IhR6nvMl0vcR3uKuA6GzWSW5W19SZIHtc9sjw4aM4PTpkKtW6rhp6lkk9OyppnjTLC8bPaefke4969vqKaOrppaeZuqKVhY8d4IwV4ZX2+ax3eotlRzjd6jj9Zp5H3hZrqdv4Uo1aawW3SJwnSlbz4/Rmfiq1WagmpZbPVSSx1UZl7J5B7MZwBnnnnse5c+mj7OEDGCdyshjjcQXNBI5bKWyqq1bxHlLBbWlpC2hogAGVkgb9OD5rGCOSyU2e1CYJRirqKop7dE+aCSMGokLS9pAc0hpBHgoR/8AUWOVjfWfTztkAG/qvGk/mGr3GwwCeyW7tMFj6ZuxGeQU77U2/huzyXGSlaezc0BrGtDnknAAV79ijo16jETspzrPHfY8QtfCt6u7wKagkEfWWUaGD3n9ldmWqk+T2iZcpqOe41b/AFX1EQAZB4DPLPf+is1Nx5aHaRcKKtoAfrzxZYPNzc4VevnyjwTVbqC0W+Cqp5CIjPUFwjkz0x3ea7g7anDXGWX58/kSLfpFWNVao5/L8yNu4u4cjuUVXW2D0CaQ6mVb4GuG/XIG3mvQ3vt1zYx0tNDUsIBa58bXgg9QSvJbNRVApqm3XGmAgB1RtzqaGkn1QfBaVwtVTRWeeI3WpMURPolOJSBue4czzUOj1ZKTjUWfgXtTpUHjw9vM9wpqChpjqpqOniz1jia39Asss8cONbsErzKxcfW+it9JQXCGtoTHE1gkkaXMdgc88wrBWcW2CmDS+4smc8amtpwZXEeTeXvVzTrUpR1KSKmrRqU5adD/AALV6dB9s/Ba89W6UaYstb9rquRZ7tQXykdU0L3vY15jcHsLXNcOhBXTDcBSYRUlqTyiJVqSg3FrDIapSMGV5HdlGByU8JAJ1JLgjSlKfIsIIUsBGAusnGkhhPClhCMhgWEYwnujBQGBYSwFJGEZEwRwjClhGEmRcEMYUk8IwlyGCKaYCMJMhgjhGFLCMIyGCOE08IARkMCQpYRhGRcEMJ4UsIwlyGCGMoAwpaUYSZDBFVXiC+F5fQ0byByklaefgF0OI7oaOn9GhfieUbkc2t/qVTPrDySofpUu7LxwNUt+bpqMvzJHIXgHnpP+4VryvIIZpYZWyQyOZI0+q5pwQu265XCWIRzVcrxjcaufwTbp6nklZwXGa/UMNZ6O6Tl7TwMtB7lnfdaCOMvNXERjOA7J+CoGCDumuvBRzqZ1aq+VElydU073RtA0taeRb4hdCDip2jE1KC7vY7A/NVpNq7dOOMBqZ3azieeVhZTxCHPNxOT7lxN3EkkknmUYC166cQUUspJDYxqcRzwlUVFbBvJ4RuwVEtK/XE7B6g8j5qw0NwirWYHqygesz+i8w7WtqGiSWrniJ3bHG/SGjx7ytqjvctvkaKyRzmj+HO1vrZ7nAfqosbylKWngsq/QriNPxOX5Lk9RTCqcPHltNC98jZvSmjDIDGWmU9NOdvPuVaq7tdLjMZqmuniz7MNPIY2M8Ntz5lJVuYQ75I1r0S5uG01pS8y0cT12qRtG12zfWk8+gVcytWkqZpZ5YamV0rxh7ZHnLnA956kFbZaFOoTjOClHuV11bTtqzpT5QuaWN1LYBRTxHNulb6jvNZiFhpT9GfNbHNAhDqkAUyChKIYJIMuLgcJxs0eJ71lIJSxjqlQFQ469m3+cn8iE+OANNBv1l/kQo1R+0yXS9xHt2FQflSoIH2eluBAFTFOImuHMtcCce4jK9AAyvNvlYqsRWyjB5l8xHwaP3VdfNKhLI9YRf2iOChRVLZMNJw79Vs6RjdcdoDSurA7XC1x7t1k6kMbo1sJZ2GGjVnKzU7cStWF2MjGyyQA9u3zTZ2e08LSa+GbTJnZoMZ+JCr/yk10MlLaWMmY+Jlwb22k5wcHGfzXM4fnldRNpzM/s9bho1HG/h71w7g356vrba05pKQ66gj6zu79vitFUlCFjqm+Uv2/Qo6EZyvcRWybz/wB8zsPhkNeyVpwzDhIM7OGNhjzUZbZTPpX08ULImvlbKdI+sCDn8lmnZUGJrKWSOI8tT26sDwCnTibsm9uWGQbEs5Hx8FkJVG8SRoXuZC7cpADVqwMjrhB5pt5JsDDWUkddTOgmBMb+eDgrWjovRalkdNE2GlazYRjGXZ3z37LbnEzoi2CRrJDyc5uoD3dU6Rs7I9NTIyV4Oz2t06h4joU7TqOG/PoGTNwS8t4m4gp2Z7LEUn+vGCr1hed8K1gsvGNXQVGDHc8PhmPPWM+qT8R8F6NhbXpU1K1jh8GR6rBq5ba5wRwjCaYCsitwRRhS0o0oyGCOEYUsI0pMhpI4RhSxujCMhgjhGFPCMJchghhGFPSlpSZDBFJT0o0oyGCICMKelGEZFwQwjCnhGEZDBDCFPCMIyJgghTwjCBcEEKeEYRkMEFjnnZTU8k8pwyNuorPhVfi+u0xxULDu76STy6BB1GOWVmuqpK2rkqZD6zznHcOgWBoJbuguGE27LvsSsYM9NGHztHMDddQNytWgYAHPPkt8uGldROWYizHJYp5uxjDtOd8YWQkpPY2Rha/cFdCGGGcTMJAwQdwVmB6rGyFkQLWjn3rLj1UABcAMk4HUqq1VVca2yz1rp4m0krnaIey9YsDvte5du4VsNHQ1UkpIEbCPMnYYWnZKb0rhiCGrZJD2TXMdqGnLe8e4quvarjiMWXnSKMGnUms7rBqucTGS3fbIWGLDpXHU46QMaumeaBT1FPKKaGN9TFyhkxoJHQHVgE+S3mWC4zjtpKiKmeBhsYbrGP8AEf6Kr0s1LuKaWWzSqQDA7JPhjn7koGgF+jUI9sas8+vNdF3DdU6Iukrmunb60TWM0sz/AIs5JXPkkkp3mOoppopR9XQXA+RGxCTS0LCvCWyYA1Dbg30aFkruzw4PlDAMnbnz5FbNLVzSz1FNUwthqIHAOa12oEHkcrNbLY2Zwq+2jdUHOuIODtA2wNuuB+a1mzRz8V3J0Zy2ONkbj3kc1YWVapGcaedjO9Zt6FSnOtj2kufmkboAPVMgBGB0Qr0xps049Q+az8lgpnYYR4rMXJUIMkAc1y7nfqK1s+lcXyn2Ymcz/QKV4r2W+3S1D8E40sb9px5BeazSyVEz5pXF0jzlxKreoX32dKEPef5DFaro2XJ3KvjG5TOPo4ip2dMN1H4lan9qbw059Lz4Fjcfoua2IuGcYT7AY5lUDvK8nlzZF8WT5YcQcT1FbHStqIoy6Mv9Zu2c6enuQuTeYQ0QYzvq/ZCn0rmrKCbZZ0Jvw1ufWDHtkja9jg5jgC1wOQQeq8c+Uyq7fi4w6tqenYzyJ9Y/qF6FwFK+Xg23CZ4Mga5rQTvp1HT+S8l4uqRV8XXSbn/1Dmjyb6v7Lm/q6qEfUt+kx1z1+hxXYPJb9IS2nA6ErQG52GT0XUa0NY1o6DCoaj2waKC3JAhNji2RpHeoEYTbuQmB079Jcfm63VlQecbQ5g73ch+a2+HaJ9NbBNNk1FSe1kJ5nPL/AJ4qvTxGsraOgadpZAX+Q/4VeAAMADDRyCW8uZSoQo9ln6nFGhGE51FzIhJNHDgyysjB5F7gP1U2Oa9ocxwc08i05BWnHQRumlnqWsmme44Lm5DW9AAeSlDSNpqt0kB7ON7fXiA2Lujh3Kvaj2ZJNsgHqgbLmMudRXuqvmmh9Ljpf40zpmxRtPdlx3XGo+OaWaUNqaZ8DT9cO1AJ/wCx19OrTsN+JDOnO5YJrjFHM6KOOaeRmzxCzVpPcTyystLWRVWoxF2WHS9jm6XNPcQUUsUMdM0U7sxOy8OznVnfOeqkII21JqA36VzNBd3jOUw9PB2c7iGlfUW70iAltVSuE0ThzBG5/wCeC7sXHM9db6eamgjjMjBrc7f1uuB5rXIBBBGQRghVS0sNLWV9uJ2hk1M/yn/gV/0Cvio6T7lX1Sgp0tfdFuPEl1zkVI8uzb/RbdLxhVMcBUwslb1LPVP9FXAHd6YGPNazCM9pTPSLfdqO5M+gk9fGTG7Zw9y3l5ax7o5GvY4te05DmnBCttl4lEzm01eQ2Q7Mm5B3ge4+K5aG5U8cFkwpYTTwucnOCGCjCnhGECYIYRhSwjCAwRQpYQgMEUKWE8IDSQQp4SwgXSRQpYRhAYIoUsIwgMEUwFLT4IAQGCJCMKRC1am40VIcVFTHG77JO/wRyDRnOGgknAG5K8zuVY6vuE9SeTner4NGwVwu98o3WipFNUsfK9ugAc99v0VGPcu0scjlNdwA142QcDYdUYOFENzvldDh06YtjpQ4nA5lTbWRSnQ3IPiFhljJoWtb0AJWrA0uma0dSujk6rTshIDfZPC6EDGExhLKxzTNghfK/ZjGlx8gh7cipNvCONVRi8cRw0HOlowJp+5zvqtKtC4HCkDvm6SvlH01bKZT/lzsFOa9VVVXyW+00rJJ4v4007sRRZ5ezu4nu28VRVJupNyNVCCowVNdvr3O4Rkb7jxQCcrhyV93tWJ7lHS1FFkCSWka5rof8Rac6m9+Nwu5z3XB0pZGk4BwLXAEHmCgrjzXWsqK6aktNHFOac6Z555CyNrvsDAJc7v7kA2kdE0dP27JmxNZKzk5g0nHcccwq9xHTiguNLdo24Y49jUY6g8iVt/PlXQzxQXe3iEzO0wzU8naRvd9kk4LT57LfvFILhZqmn6vjy3zG4SqTi1Jdg9macJcPZnOBA6pHktGzzGptdO8klwbpd5jZa13v0VuPYsaJajGdOdm+f8ARX0riEKfiSeEYavHwZyhPs8HcgaXNcBzWbQ5pGcrzWe9XSpdk1UjW/ZjOkfkoR3G4RODmVc7XD/uE/qoD61TTwovBDdzHPB3ONqguqqWmB9VrC8jxJx+gVahZkZPuWesrKi5VDJalwdI1oaXYxkBRJx0CpLuuq1aU1wyNUlqlkkEiAkCglRjg5N8G0H+r9kIvnKn/wBX7IVhQ/tosrf+2jsMLo3BzXOa4bgtJBCi4l73OJLnE5JJySVIqHIqvyW38OR9mpL4GSEfTR/5l0yO5cku0nI6LpRTCVgcCM9R3KPVRqYMmRgKOCFHtHPk0RRSSuHMRjOEzJok7KaKSF/dIMZXGGOnTs2mTiaEn6tOSFcCFRKSpbRXeiqycR57J57gf/VXs+BUS5Tymdx4Mb5NCUT2zs1NcHAEgkHIz1UyAeYWrLQes+SkmfTTO56MaHHxadvemlpawdtlPvHB1VFLJLbz2sDjkxE4c3+q0bTwpX3AskeBDTO31uO5HgFc+D5KniC/VFpudc+mkjYS0QRsBeQcOGSD03W5xHR/2a4Ypq+kuMrnyvEUcE0bHDrnfAOwCu4K8dDUmsEGU6Kq6HyZGMit9EyMHTDCwNBceQCm2UOcMbrmWuGoraSCsuLzJI712RgYYzuOBzPmuqGgHICpZJJtPdk5YJDcqtyjRxnPj69MCfyVkVWoZBWXi43MnEDfomPPLA5/p+asejRbuk12IV9JKhLJ18Yyhcc39r3uFNRVNSwba427LNb7nHXSvjDXxyt3dHIMELYwuqM5aIy3M/K1rQjqlHY6XJPKiCmnyOWvhziDLmUFY/ntFIT/APxP7FW1eRDIPkr/AMM3n5wpvRp3ZqIhzPN7e/zC4ksHDid5CfVGFyc4EjCeE8YRkMEcIxlSQjIYI4RgqSQIJwCCfBGRcBgpYUkIEwRwjCnhLCMi4IoUsJ4SZDBHKi97WNc97g1rRkknYBJk8MjyyOaN7hzDXAkKncT3r0mY0NO76Bh+kcOT3d3kEQcZySTOJNRWSV54mkmJhoXOji5GTk53l3BV0uLtyck9SoOJKTOqnxgorYjOTfJJx6KBTJ3UHZ0nHNMz3ZNprEUPc7JgDCg0lrccyVNriG7hco7OuxoDG79AloaOTQPIJg+q3yCMpw4DfOykog7rFV1UdHSS1MudEbS4gdfBI2kss6jFyaiuWZlx+KHubYZmNPrSubF8SudDUcR3Bgq4JaenhduyNzc5HwWndLxUTUL6O4QiGrgljly32XtB3IUGpeU5wlGPJc0OlVqdWE5Yays4LzFGKSjihaNo2BoHkFho4YIpqiSKMMfUP7SU/adgDPwC22vEsbZBuHAOHkUMja05AVaWu2N+Sa8y4k4yvlLeJ6SHFGyJ5a0aAXOHR2T3+Cv9xubLa2N80b+xLsSSgerEOWT78LnXiDh680+ayalkc1p7OQSgOb5Eb48EqOMPk4Fv45iZQ0YdU1tXXve1k9NJTtw7JwTG9uPgRur4yOOPV2bGs1OLnaRjJPMnxXB4es9kt1NHNRinkqNI1z69Ts43xnkumy6UkleaOOQPkDcks9Zo8CRyKViRg0Zp4qepaIqiNkrA4PDXjI1A5B9yz5GcrC+Br3ZzusrW4AC5WTtpHklzE1Be6uOB749EzsaXEY3ytIB8sjpJSXOccknqV077IJeIK5zdwZiBjrjZa0tJVQxiSWmmYz7TmEBQ5qTbS4Mn1XpV3cXdSdCDcdvxws48zFyGyWEdyCe5MGYaaeGHJA3CCNkmtJOyADCQG26mTgJZBQIce+Dan/1fshO+AYp/9X7IVhQ/tos7f+2jsOOWkhY10Kq1VFJSmWYsa0EDAdk7rnKsUlJZRfdApyhQlqWMv9B8wpRdrlz4gdhueidPE6WUMHLmfJd632qpukooaCAySvacNGwA7yegXMpb6UstmkhBJa5HZ4bp2Q2aF7R682XuPfust9om11qlaG5ljaXxnrkdFi4dlcbQKeQFs1M90UjTzBBK6zd27quqOUarfqO7ModK1tZSFjxzHPuK7tjvgjDbdXu0yM2ildyeOgJ71Cp4dqIqp81umjYx5yYpM4B8FyLnQXCJkMdTDBmV4YzS7JypL0VVjIIvyarYpr3ZdDKaVldTYwGSbFp7gf0WwOJ4IHiO4UlVRyd0jMhRna1NOuCyvM58SGrTncxXO0yNu/zjBG94c3DuzJ1Ndyzt0IWF1smunZxTMm7NrgdUgI0jrjPeuvFfbVIMtr4R4OOD+aJb7aom5dXw/wCl2T+SfhdV4U/CUR9TwtODoABoDQMADAHcELhHiaCZ5jt9LU1sndGw4Whcjfq2iqHyFlLFGwudDG7Lj4E+SZjaVWtUlhebGHVgpaM7+Rt3a5vrZTabYdcz9ppR7Mbeu6xXenZR22hslM45nkDXEcyOZPxWnaJrg2jYLdaYmsfuZnS+14ldS32uq9ONwuUrZKgDTGxnssCsaF1C1ozpxju9s53/AAIM6VavXjKaxCO/xOrFDHTxMiiaGRsGGgLQbZqu+X6KS1Q65qcFs8jvVjAPIE963p5OyppZBzYwn4BXvg6jZR8K0GkDXNGJpHfac7clL0i38Sq6jfB3f1/Cp4xyVY8DX9rC4VtvLuenS74ZXFqoa211Dae50pge72JAcxv8ivYVp3K2Ut2oZKSriD43jrzB7x4rUZmvdZRKcZbSX4HlOk5zpWejmnoq2KohOmRhyCeSg+mntdzmtVUS50Q1RSH+8j6HzCy8lnbrrd1SlKlKKT+f7kSrqpy0s7MfEtzZG4GVryTkOe0Ehd2k4oonUsZqXlk+PXa1hIz4KlA5Qquh1W6ovOrPx3GVNl5PFFrH95KfKMqP9q7Z0Mx/+2qOQjCk/wA9uvT8P9i+Iy7/ANq7b3T/AP4/91rVnG9upIsiCplkcdMcbWDL3dAN1UCQ0Ek4A3JXe4Is4rZnX6qZloJZRsd0A5v8z0U7p/ULu6qYeNK52H6C1vVLhG5Fw7dL+BU8QVs0ETt2W+lfoawdz3dStp3ANhLMRwVETxykjqHhw/NWZCvdK7kjxprh4KRJcLhwfXx01wnluNsn9WCd2O1id0a49R4rNWcX5gxSQPZLn2pMEAeSy/KG1p4XlcfaY5rmeeof7qpNzpBPcqPq13Xt2o05YTGrn3YzXctNNxc5sAFTTF8nV0ZAB9yzf2xh6Ucn4wqgShVMesXiWNX5Iia2Wep47pqWPU+hlJJw1rXglx7hspvqeMq2ndJDbbfSRPacRzSuMgB78bAquWCFlTxxb2SjU2KKSZoP2hyK9TWj6fUq16CqVZZyToYjBNrLZ4921Xbq5tNXwOpZ3D1Htdlr/IrM4A8xyXoXEFjp7xb5IZWc9wRzaejh4hebUzpWPmo6oYqaZ2h/j3H3hUnU+n/Z/wCpS4+g1XoxcNcPmjIWDKkGYClhMBMw63fQioxnsvRfsQtKMXZeKOy8Vl5IHNH86vn/AJ/kv2HVOSMJhBxupCLxWTO6xVEzaeB8z/ZYMpV1m+bwp/kv2FjKcnhGWev7J8VPFC+epl2jhjGXOK6TOHuKZI+19Ht8edxE+U6veRsu3wXYDRUfzpWxj5wqhq3G8TDyaO7xVsWrt3ceGvGnl/Im4jD2cZZ5OK6SCrko66mfS1UYy5jzsR3g9QuHxLe6Ke1S0kM7XyuIyG7jAOefJXH5SbYbjLb4oGt9Ilm7BpJxs4Z3PmFULp8m18t1L2rYYqociKckub7iBsmKsrlyeJZj5YRbdPtbZzjWqT0vsvgdylaBRwhvIRtx8FXuKqZhfR1DxiMPMUjh0af+FdCwVpqLc2CQEVFP9FIw8xjYLeq6WKtpn087dTH8/DxUUvOGa/C9zL4Daql2Kql9Vv8A3GdCO/ZWLKoM/DlVSkVMNz0inaXRuc06mgb811LXxcDFE26wug1j1KjT9G/+i6g3jfkZnReMrcsdfStrrfUUrthNGWZ7shUHhGuvPDctYYKWkcJfo3ektJw5pIyMb969BhnhqYw+CVkrD9ZhyFrVVrpqqQyOaWvPMtOMpzU17o3HQ04VFlMpXFdXdeIZKV7rfQxvZ6pdRsIdI44HrE7kforfYrPHZbXHTNwZD60rx9Z3VZqW1U9LJ2jA5zxyLjyW5I9kTS+RzWNHVxwEapP3gk4JKFPgYC5t8uzLTb3S5zO/1YWdXO/2WjcuMLfRNeylPpcwHKM+q3zcquyou9ZWurpqCaoqCPoHObiOId4CbqTcY+yssVUp41YMnDFCXXiofUtzJTjrv65P681b6iJtTTSQvALXtLSD5LnWW3Pt1I7tna6iZ+uUjv7luV1S2joZqhxxoYSPE9FwuNyS229zz6nt1ZUxl0FO+RrSWlzR1CmbPcR/7lP7mK08NwOhs8bnjD5XGQ+/kuuThUda9lGo4pLB591K1pzvKkovls4tksxt47efS+WRg2x7C6scEEL5HxxtY6TdxA5qeU85UCdWU5ZY1CEYLCNT5tocg+hwbZ5sHVci5cMtle6ajc2Pb+FjYnwPRWLYILksK84PKYk6UJLDR4/fG4EAOxy79kK58bezQ7Y3k/lQtLaXGuipY/7J1SoaYJZNG917qqp7Fn8KI6Rj6zupWGmtNbUt1Nh0t6F505VwjtMVOS6GGIO55A3UnMc04cDlUqulGOmCLZdQVOChSjx5lOomOjlma4Yc06SO5eg/J8+ppJrhUtopXsdTO7OXszp1N3058VSbhGKG89q8f9NOQXEdO9Xrje9zMfSW+3TGG3OpWSMEJ0h4OccugxyVhbtL/wChvj9S7lU+0UoQh/kvwwU03Srgu8t0x2npDtVTGBgEnqB0Ks9FcKWvj108rXHq07OHmFUwMc+SxSUsL3asFru9hwoM0qjzLkn6UlhF6we5cSoHpvFtJDjLKSMyu8zy/ZV/s5QNIrKnHd2hXX4Rh+krp8ucdTYwXHJ7/wCi40KEXLIYwWktyMEZB6LvUPCklVS/9XIGxOHqwSMEgHuPLyCOGbc2qqnVErcxwkYB6u/2VyVz0W1nFeO21nt+5R9Uqwm/Cwnjv+x5tdeCbTSf+7Uckrz6sUZcxx92TgeKzUHAVrqGNkhhoiOoJe4t8CMjB8F1q+3S095kbTwySRzt7QBrM4dncZ/Pc9Vv2OlfJVy1k8b2PYOyYHs0k8sk9/ctLKENOrCz8EZ6E6jqODbx8WcG58PTWuAdi5ppOTmwxiMDzxuR71x3RNcwxloDCMYHcvUnsbIwsc0FpGCD1VAvNB833B8Tc9m71meR6LLdboVMqtqbj5eXwNJ0qdOOaaik/PzKfw3mGKsoHc6actGfsldxVeto5HcXSxRVUtN28Ik1RnmRzH5LaNhnk2nu9ZIz7OcKoqKGdTeMk2vfUaEtM3v8Daut0paGB0T3dpNIC1sLdyc/oF6FwJcBV8NQ07wW1FH9BIw8xjl+X6Lz6hs9Hb3GSKPVKf7yQ6nf7LoUNxlsF3bc4g58Dxoq4m/Wb0cB3hWHS7ynRq6Oz7+pU3F9C6l4cVjy+J6Pe6qajtcs9OcPaQM4zgZ5rm2biL0qQU1ZpbKdmPGwd4HuK6+qmu9s1RSNkp6iP1Xt5EHqvP54JKWofDICHxuwVoas5QkpLgctKNOtCVOXvHc48tZmtzLpA3/qKM6zj6zPrD4foqmyRksbHtPquGQr9ZK9t2t8lJU4dI1ul+frNO2V5vbuHrnV3a42ulnhElAcNjmzhzdWBgjl0+KrepWX2rTOnyRK1tKScHs4/Q3E10oODOIamTFTVUdJEObosyOPlnAXVj+Tyj0fT3S4yvPUSBo+ACrKfRLiXvNIiK2x70l9Sr5Qti98O3Dh1hqop31tE0/SNePXYO8HqFqse2RjXsOWuGQVBu7OpayxMaq0HT3zlMw1EEldNTW2EkS1kojyOjfrH4L1cupbRbWN2jp4GBjQO4DACovBdJ6XxRVVbt2UUIjb4PfufyH5rc4huZrqwwxuPYQnA/xHqVpOmQVvaqXeW5ZWtu6mmmvi/mYbneam4zHDnRxD2Y2n9e8q70bHx0UDJCS9sbQ4nvwqXYLea24Ne4fQwnU4956BWDiTiCGw2/XgSVUvqwQg7vd/RT6LaTnJkq9UdUaNNcFa47rxWVtLZ4jkBwmnweTRyHvK4+VrU8cpfLVVT+0qp3a5XePcPALYWS6ndq4rZjwuCmuailJRjwhHmnhCAq4jGS1zih4stNS84Y97qdx7tY2/Nej3p0jLNVOjcWvDOYOCN15XXQvmpXNjOmQYdG7ucNwvTLLcouIeHoqjbMsZZK37L8YcPitZ0Wsp27p90WNGScIy/wDL/wBnFsd9fDM2mq5C+F5w1zjktP8ARcnjeg+b7zSXSMYim+gl/lP7LBUQvp6iSB49aNxaV3Ktv9oeCaund61TBHsTzy3dp/JS2vGpyozLW7oQTVSPEtn8+5WOiS0Y7jA2ghnmkDS9vLmSeuy37Nb7lxKXOoGimpGnDqqZucnuaOqylKxr1Z6YxKJWtRt7YS7hzCArKz5PIsZlvNe5/Ut0tHwwuXd+FLtaI3VNHUfONO3d0cjdMjR4Ec1Mn0S4jHKaZ19lztGSbOelbqH544jordgmCM+kVH+VvIHzOFowXaCVrDIHwajgF49UnwPJWzgZjIKG63yblJIY2f5Gd3mSl6XZz+05qLGnccoUJ05tyWGuPizvX+8mgjFPTkCoeM5+wP6rDwnNNLHVmWR7wHNxqOd1VqupkqqiSokOXvOT4K4WaH5vsIkkGl8uZDnpnl+S0kJudTPZFrXoxoW+n/JnHvT3VvGFpp4wXGAyVbhjYBrcNz71UuHaDiLiyvnrH3iqpY43+vKHu9vnpa0EDZcjiC4VtwvL6iLtWxVf0cAYT9IxrtIG3PforDS0l24a4HvEFa+KjfUAPpx2w7QnYObgeC5ctUvQsqNB29umpR1zwllZa33f5mrdOC7ra6+S42u5QV78OfPrkDXd51DO+VoUnFVDMwCpDqeTrkZafIqrhxa7IJB7wVHSD0CjTkm9lgu6dlPGKk8/LBZr3eKOptT6ejqGSzTFrA1uc4J3Xcjo4WUUdK+Nr42sDS1wyDsqPaIBNfaNmkEB+o+4ZXocMTp5o4mDL3uDR5lcrci14qk8Z4OdRcEx3Gr/APLpJ6Ijd74nkNC7n/h/fIxiDiuTT/3KcOP6q8UFFFQUjIIgMAesftHvW0p8KEUva5M1X6nVlP2HhfBHnv8A4fXqXao4rm0/9qDSf1XDuPAvoFQDcKmqrGu9l73nSfDw8l68sFZSR1lK+CUZa4fA96WdCLWwUep1oTzN5XwR5LJbKVtunpKeCONsjC31R8Fj4eqHVFkh1e3FmJ3mF1qmmfS1MkDx60biCqdBa3zXe40wrJ6dsbw8NjONQcq2rNUouU+xfTrU4UnUk9luWqoqoKWMyVEjY2jq4quSSTcTVTWtY6O2ROySdjKf+fBbUPDlCx4fKZah/fK/I+C6oaImBrGBrAMANGAFVXHUouOml+JSXXWoKLjbp583+hJrQ3DQAANgB0CkR1UWu1b5UjuqYznqRcMbowmeSQKBBZyjSn1TB70ClR42Hq0HnJ/KhHG52ofOT+VC0Nj93j8/qOw4LbyUJnYjOQD5qenfKRaCCDuFn1sxk5VXDT1cBjmj1A9x5eIXHq6O5UUEYGqqo4gez+1GCc48vyVnbTxiRxLRp6BZg3B22CkRuNGy4JtrfVLd+zuvIo8VVFLs12HfZPNZ84VirrJQ1x1SRaZD/eM2K4NXZ7hbgXxZqoB3e0Pcn4VIT2WzNDbdUo1tn7L9TESACV3+Eow2ya+skrnfsq0yoZPE/Rs4NOWnmFaeFMf2ep/8z/8A+xRWTVN58yxZ6hwzGGWdjhzc9xPxXYXC4WqGyW10P1onnbwO67uVrLBp20MeRlrpNVpZ8xpJoUsjgqtxgwYpJOuXN/RWlVHi2pD6mnpwd2NLne/l+irerNK0ln0+pMsE3cRwee3QdnxLaZeWoPj8/wDmV1xghcq+D/zey/8A1nfoF1OWFkKvux+H6idaX9aL9CSieSeUJkpjPZb3Nw1UkFrpbVI7MkbdzCT9Zo7u8K13qiiu1DHc6B7ZvVzlhyHt/qFTBzSt9Tc7fc2Udil+mqydVO4ao298n+HC0XTuouolb1VnyZZWlxJzT/yX5/E2ae8OtVxhNNG+oq3HDaeMZc8Hp4LaPztYuIRxTc6SKmpatwhqYonF5haQAHOPmArbYOHKaxwucCZ62X1p6p/tSO6+Q8F1poY6iF8MrGvjeNLmuGQR3FX9OlpXJKr3cZzyltwEUrJomSRva9jxlrmnII7wpqq/2Wr7U5x4duppYSSfRKlvaRDy6hSxxvjSRZz015ePyTmp+RG0J8SR2Lhqc3s36XRuyMEKlTcFVUYc+0VZbEM6YJ26mjwBG67sHD98qZxLdL89o+5omBgP+o5Ks0UbYo2sbnDRjc5KbqUYVliosoVyUVpW55rarnLwvS3GkudNJTVtZLrjnxmJ2wbgO6Eb806amlrJ2QwtLnv/AC8SvQq+3UtypX09VC2SN4wQ4Lz+tdc+BnyUtJ2UlJVODYKmcFxgP2T3juymalJQS/8AKJ1tdRjFqK9oslwutDwha2Qj6arePo4W+1I7vPcFRXelVta643KTtKt4wAPZjHc0Jsg+nfVTyvqKuQ+vNIck+XcFmLlnL/qbrrw6W0fqVNe5zlRfPL8xYQnkFGQFTkIbth+iNOD4Zwlnl4I1HddJoUZG2c7LPYLx/Zy7O7V2LbWOAlPSGTo7yPIrWSfGx7Cx7Q5rhgg9VJtLuVtVU48dx2jV8OXo+S38UW8EtuMOCxwAkLeXg5V2zTXe5VM9LYyI4XN0T1kjcsZ4N73LHYYrpehLw7FVv+Z4XAzS49drfug7rn8l6XR0VPb6SOlpYmxQxjDWNHJbGklWxVjsmXTunCiqfP7FHvPDNv4Y4Pr6iljMtaYww1MvrPGogHHRvM8lc7VRw0FqpaWBobHFE1oA8uad1t8V1tdTQzfw54ywnu7j7iuDZL783mKyXxwpq6IaIpX7R1DRsHNdyzjopCSiyK5SqQ82dSnvUcvENbaZQ2KSFrHxajvK0jcjyOy2rjVQ0tI980jY2gbuccABa91sNtvkbPTINbmfw5WOLXt8nBV+Xhnha2zxi4Vks79Q7OGrqi/J8GdUryJFQe+5p8L29tzo7m807X2+pq3vgZI3bT3geJWO4WS5WSlljtckktCTrkoHnJG+cxn9l6BGxjI2tjaGsAw0AYAHklLCyZml4z+y58NYwOK5anq7HnnDscd9qWGPJhYcyg7FuOh8VtcZ3t1Q82Ohfhzhioe3+7Z3eZT4itFfaJZ7vZJDDUGMidjW5ErftY+0FWaBsQpmyRPMnanW+RxyXk8yVVX9y7SliK3Y5d3OUqv4ejOJRzT8N8QW+WtL5bfBU9o12MhoPPyPXHgp8aVb6ziqslM3axZb2Dgct7MtBGPBWB8bJY3MkY1zXcw4ZBVfruGA52uim7MgbRvJLfIHoq636opR0VdvUndN6zS8WMrjZpYz25z8jgbJp1FPU0LwyrgdHnk7Hqn3oa4EbFWEZKSynk2dKtTqx1QeUdPhhmu9vfj+HCfzIC9J4cjEl7hyNmBzvyXnnCf/AOpVZ/7Q/Veg2CcQXqAuOGvyz4jZPUvfRR9Sy41MeTL6hCFaGMBCMIwgCkcURBl5LgPbja4+fJUd/wBFxi4DlNTAnzH/AKK8cTzNkvLmg/w2Bp8+f7qj123F1EftU7h+qpb9JwmaLS3YNP8A8s6/TCAdkY2QNlkjICOzsqWfFJyXJAhInZRS5lMDBQGRpFM7KJ3QBVeNvZoPOT+RCXGx9Wg85P5ELQ2P3ePz+o9DgtupPmFEDVyKks6MiUuQSwjqgBk4SIRzR5oFORdLBT1oMsR7Go+23k7zCnwlJmydmfailc0/HK6vMLiWVwouIrjQHZspE0Y/54H8lKhOU6bi+xoOj3M5N0pvOOC3Wq6OoKrt4iHszpkbnmP2KvdJXU9dCJYJA4dR1HmF5lPSNmd2jHvimHKRhwfeORHmsHzhdLYe17EztbzlpnaXgeLT+xU+w6hO39nmPl+xPurKNf2k8M9cTXlEPymgRjNVP/qp8n4hY6n5RxOBG2pqpHP2EcUWknwV0+rQxtCWf+9SuXTKucNo9Hut7p7dGWgiSfHqxg8vPuVEqasz1RfNJmaU6sdfh3LnNfc63LnNbQsP2jrlP7D81tQ0kVODoDi93tPecud5lUN9ezuX7WyXZFra2kaC23fmcS6vEnE9ph+w18h/57l11wqMCv4qrKvnHTt7Fnny/qu4WkdVCr7aY+SKDrE9VxjyQxsU+iNOyZGyYKog57Yo3PccNaMk+CtXAdpMVDJeKhv/AFNbuzP1Ivqj38/gqfUUzq6altzedZM2I46N5k/BeuxRsgiZFG0BjGhrQOgGwWl6FbpRdZ/BE2jHTSz3f0ONXzX83R3zfBD6JAxhLZedQSTqAd9XSPzK7a04brQz17qKGdj52xmQhu4wHFp37wQQQt1aFHcs7JrAIQhdHIJOcGMLjyAycDKaEgHCtt+qquuihqrXLSw1LHPppHHJIb0eMeoSNwFvXm1w3e1z0c7ctkaRnuPQrJU3Ojo6qKnqJ2xySsc9urYaW4ySentD4rcSYysHbbTUksHjdL2sZmo6n/2ileYn+OOR94WwBldHi+j9B4phqmjEdbGY3f527j8v0XPxhYjqVv4Fw4rh7ka6glPUuHuLomEYTxsoBGBJPoho2QKLCw1UkrWNip2a6iZ4iib3uK2QNl0eEKMXHieareMxW5mln/1Xf0CndPtvtFdRfHLH7eClPL4W5crBZobFaIqOPDnAapZOr3nm4qNHxLaa+sFLT1WZXZ0amOa2THPSSMO9y63RYZaSnm7LtIY39k8Pjy0eo4ciO4rcJYWESc5bcjMtavt1Hc6cwVtNFPEfqyNzjy7ltISiJtcFZPAtmG0fpkTfsR1bwPhlb1r4ZtFnk7Wjo2NmPOZ5L3/iO67CEmlHTqTaw2Ja1fcKW2UrqmsmbFECBk75J5AAbk+AW0sM1LBUPifNEx7oX64y4Z0uxjI8d0pysdzUpK+ivdG99LLrDXFjstLXMcOhB3C83ulu+Y786Fo00lYS+IdGPHtN/derNjYwuLWtBccuIHM+Kq/GlrNfaZDGPpovpoz/AIm/1CiXluq9FwY5DEswfDKgUwD1WOCVs9PHK3cPaCswWDknF4ZXOLi8MhIxsjCx7GvY4YLXDIKr1x4ZYcy289m/mYnH1T5HorIUJ2jXnSeYMkWt5WtZaqUsfQqvC4lp73UQVEbo5HRbtcMciriCWuBaSCNwR0KrtyPofEFtrSfUfmB57s8v1VjwtJb1fFpqZsqNx9ppRqvuXey3qO4QiKRwbVNHrNP1vELrryyaeSlAlZC+QN3PZn1h4gdVmpflBbEOzNxj2201DcEKzhcrGJFVX6XJy1UePI9OXPul1gtsBLnB0xHqRjmT/RUWf5Qg9hAuNM3p9EMn91qR1claTM9svrfXl2c73c0s7lY9kSj0qerNV7GxNI6aZ8shy951E+KrdSe14zgA/uqYk+/P9VYPMquWs+mX25V/1GkQsPl/6KpvZ4oybLC9kqdrN+mPx2O2XY2QDlMgHcJDB6rLmJFzKMKeFFKGCJTyghGMlAAE8IAwE9kAVHjdu1AfGT+VCfG/s0HnJ/IhaGx+7x+f1Ho8FrwA7KkAMJaSnyWeGQOD1QeYCOZQDnBSAIjBQPEqRUSAgCecNVfvrvQq2iusYy6J2iQDq0/8K7u7hg8lwKyJ4me2YZ1HryIUi2XtZJNrWdGqqi7FjpquCrhbLBK17HDYgrj8U3AQ230aKQdvO4M0tO+nqq+60QaiWPkjz0adlkgttPTvEgDnvHIuOVKjRhGWrJoZdVoacrOTo0c76GlZBE2MNaN/V3J6la14lfV0estaJYTrY5jcEKe5QRsulFKWooadaUaqq985LDa7jFXW+GYSsLy0axqGQ7rlYbzeKe3Ub3dq0zuaRGwHJJ7/ACVUltNO95LQ5mfslSgtlPA8PwXuHV+658CGrOS+/m1DTlZydjh7saW2xse/E8pL36tjk/7Ls6sqtbucAASV36Vr2UrBJ7YCYuIb6vMzdebqTdR9zOHKWdlAJqKMmzYXRf2wp5qh4bFS00kuT0J9Ufqr43iC2POBVAHvc0gKh8O9ieMGwVDQ6Opo3xgHvDgf2Vul4SpXuzFUSxjuOHLZ9N1K1hoLikqLpxVRtbdipXThu+1XEJFvo6QU01xbWsu0cgEkLNtTMZ8D55Xp60bZbWWynMLJHvBOol37dy3lYwjjfzEuK/i4j2X5/EELUuUE9RQvjp3lkuQR6xbqwclpI3APLIXmd+j4lrbpFT0Vpr6EtGk9lUPe15PXVnGEspaRulS8R4zg9XQuPwxQXG3WWOG6VjqmpLi4lztWgdG564XYXSeTiSw2kzzA8NcQycW1UdRboKimluLKsXSV4LmwtIPZBueW2Mcl6FUXegpXFk1Sxr+rRuR8FtyMEkbmEkagRkHBVd/shDqJ9Llxn7Iz8U04yh7u5MdaFdrxnjC7Lk4vHNZS1tqjqaaVr3U88TuRBGTg/quIurxlR0tusj4IAS+aaKPU45JOrJ/RcjOM5Wa6578G+cEK+UEo6ON/0HlNRG4TVEV4yk3vTSQKTLwGknkBlW75P6UQ8LsqCPXq5XzuPfk4H5BUubJp5QOZYcfBWW0Pu39k7Q+3uJgFM0ERgatQznOVoOhYi5y+BPs6euDWcZa5+ZdZZWQwvlkOGMaXOPcAMlV+h4ugqr1R22SmfC6upzU0rxI14e0dDj2TjdaMFzvbH6ZKeWcHYskiO488LcsvA1hsl0+dKKjfFUlpDQ6UubGHcw0HktEpufukx0adJPxXl42x+v8AzLKmktS61jrfbZ6psevshkjBOBnc4G5AG+3cnSGtzbymvNb5x/PSOiNquFJWhwOv/pXNDe7cnddzgnimt4kiqvS6WOPsC0CWLIa4nO2D1XCqRb0j0recYa2ti3LRudxbboYnFmuSaVsMTNQaHPOcZJ5cit0LQvNnor7bZKCvi7SCTBIBIII3BBHIhdPONhuGnUtfBp8PcRw39ta1sL4KiiqDTzxucHAEciHDYgrfr2gwtJGcOVWjtZ4Qgdb7DQyMgkPaPndmVz3ctz4IZUX+cet2unO5kYAEz4uPZktya7aMm502lHtl7lUpovRamtov/l6h7R/lJyFtBYagk8SXcggjtWgkd+ndTByd1i+oRUbmaXmVV2sVmSJ3QThI+Cx1LJJKdzY3aXdCoaWSOc7iBsdRa5Gax2rSHsA3OQujaLjHcbfFK1wMgaGyNzuHLhyQyxHD43A9+Fzn29vbGWCWSB55mM4V3ZVY0o6W9i+6ZfU6MHSqvbOUy33OtFDbp6jIDmtOjPV3RVq1Oip6MPkpmSzS+u98m5OfNanzd2jw6oqZZ8cg85W4OQHQJy5rRqR0xO+o9Qp1IKnRb9XwY7uYqikL4qZkU0R1sfHsfyVmtdWK62wThwLnNGrHR3VV3APNanzeI3E0880OeYY5FtWjTWmQdN6hCnB06zfp3LRebgy3UEkjngSuaRG3qXLSsPYU1riiMg7V3ryA7HJXFjt7O17WaV80g3BecrdYx0jsMaXHwCbvKka0dKew31O+p14KlS45bLEd9kxsAtWhhmihxKdydh3BbRVNJYeChZLUlzKjyKM4XIDJAKWUuaeEAMHITxkBR5IBwEAVXjf2KDzk/kQlxu7LaDzk/lQtDY/d4/P6j0OC26t0at0gNilghZ0ZGd+aQ8E+aYGEAHVRTcgbhAEuig+Nkow9oI7iphwCCchKKab7ZTvBwHNPgVhNpaOUx97VvglPou1Vmu4upnMNqfnaVnwKwT258bd5RnoQF2s5QQ3G4B812q80w1M4LaTJa3W4nwHNdFtspwNw53mVtsY1jdsE9+EyOqJ1pSewamYooIof4cYHj1WQ80A9FLkmW2+TnkenA2S6p5WKokMVNJIObWkpYrLSFSy0kYKl74poaqncwVNM8SRguxq7x716XYr9TXigZNG8AnZzTza7uPiqfw3wTarvw/FV1pmfVzt19o2QjTnlgctvFVsUlfw5xBNQtqXQ1TN4pPqTN6ZH/Oq19rTlZUvbeY/QuI0YKDpuWXH0Pa+qa8+oePHUuI7tTyU55dqwF8bv3Cs9FxNbq5oMFTBL4MkGfgd1ZU60KizF5GXRkllbo7SFrNroXfaHmFoPmuIdIyKrpXRuJLZZI3a4wemkDDsdNx4pzKONLOyharKmNkTWumMjgAC4t3J79lhqLtTU7S572sA6vcGj80ZQKLfB0FrVVU2nY7cagM79B3qqXHj+2U4LIqjt5OQZTjO/+Y7BU++3u4V9M+SsIpqQ+zTRuyZD/id18go9a6p0sJvd8DsaDytW2SV+4hpLpe2DtwKSkJ0uP95IebvIKcM0VRHrie17e8Kx8GcF0lPbG190pY5qqdusRytyImnkMHqq1cIIKDjCsp6RgjgfE2Ts28mk9wVP1Syc4Ou3uuwXVOnNPS37K+RnwAjOUicoWZKkawekND9JGBjOcrOtaWnBOoE7ncdy7hjuKTjqI3hxzgDmXbKw8A3yCF01imlbqa90lM7Ozmnct8wVWaC2U9z4lpbfUFxp+zdK9oONeOmV1+MeB6a22/5zsrHw9gdUsbXE4b9pp5ghaXpVtKnHx4vZ9i0tqMFFKT97/kemoC8vs/G1zpaWM1bHVkGP40Xtj/M3qrPRccWqqaMVkLXfYmzG4fFXFO4p1PdYOhJcblqSIzsVz4rvBM0Fha8d7HhyzCvj+xJ8E9lDbjJdjl1HBnD1VO6aW1w63HJ05aD7gcLr0lFTUFO2npII4IW8mRtwAtGpuVTFOHQ0vbwFuC0ENe13fvsQslLXzGIuq4g2QkkMiyQ0dASeZSLSuDqWtrdnRTWi64sb9Qj/ADHC51XxNQ0oPbVlLER0dICfgl1IRQk+Ed47LgcQ3mnttE+pldlkfsjq93QBV25cdRmNxoYZqvAzrI7OIeJJ5rS4Wtc/GNY+73v6SjhOiCDkxzuu3cPzKZ8aMnpi8sehRUfaqcI41slbNFJK6Vj55nulkAO4JK3uq2uMLXQ2q822WggZT9q90b2R7NOAOnvWt1wsf1Sg6Nd5ec7kO7jietP3twU+ajjCOaryKBGcg8lifSwP9qJp92FlILeqAd90Za4A1Tb6V392R5EqPzZTdzvxLdJCNiu/En5hlmmLbTD6p/Epihpmj+C0nxWcn1sJ42SOpJ9wyzC2CBvKJg9ymHxh+hpA8MYT5LUmgcHZa7YnCWPtPdgbbZWP9lwOO5M77rBTU5i1OJyTtss3RcyST2AR2T5oyC5M78gkEI7hMOOVLoo9UASIUSNKaHY6IAqXGw9Wg85P5EJ8bbtoPOT+RC0Nj93j8/qPQ4LZuhI8k24ws6MiJwmDndJw3QAlAlzKOQS5ck3bhIAk/qpBPogUWEifFMnfdGQSgQQTIRz5BBSgJG5CYI5qJdugAA3ymjyQUAG+UpWCSJ8Z5OaQpNIye9M4Sp4eUKnh5O/wJcR8xMgJ+kpXuhkb78j9V1+I+GqXiemie2bsKqH+FO0ZI8COoXnsc1XZ7mbjQs7RjxieDPtjv81a7fxtaZQ13pRpZOsc7SPz5LbWl1TuKS/Mt03U/q0//wAKxxRw4OH7O6oudzfWVUp7KlgjboaXdXHvwN/gqK1srWg4dnvVl4tvp4i4jkma8OpKUdjBp5H7Tvef0WGxUTK25tbKNUcbdbgevcqu4qJ1NFLZLyNn022jb2musst78fgjlQ1V1hIdDJVFnPDXvA+IW03iCrGdYrCfCueP2XojQ1rQ0AADoBgLm3Kx01wex5HZvDhqc0e0O7/ddeJWitpDHiWs5f1KeF6FLkv9Q8ENbV/666Qj8sLmPmmlJdK9ziT9Yk/qvS3WikbEGwxNiwPqhVy/WoMpny9mGuYNQeB7QTdSpWa3ZItZWmrEYY+Jz+FJqBt+jpbrCyWirPoXl2xjcfZcD032969Uofk8tFFXMqny1NQIjqZHM8FjT8N14e7cbbHmCF6nbvlFpH2SmbXSTuqmMDJWRx83DbOfHmpvT60GtM+xX9es6ikqtLh7MvVZWt0OYxwDQMueeWOq8qZP853q4XMfw5H9nF4tbtn8gtu4324X+I00EDqKhd7b3H15B3eASiibDE2OMYa0YAUXq9/Bw8GDznkylecaVNwT3f5DwU0+aMLNlaJLCN8ppRTXhqBbuJrbWv2hcTBIe7Vtn816pT1DJo+wmAORpIPJwXl1VTR1dO+GQbOHPuPetu18VzWuNlJeY3uYz1Y6uMZyBy1D91p+kXsPD8KTw0WVFqtTUV7yOtU/JxKyrkda7qaWmkcSYnR6tHkcrVHBNlZfYLc+Sqq5mR+kVUkkmGtZ0yB1J6d2V3abjS0vjw2505wOTyWn81xoKuSDgq+cRSnFTc3u7MnmGewwfDJVzTo05VFpW7HalWpRpyqT2wvxKrZrdS37jQ01PGYKB0j36InFuI28sHx2+K9CPANuB9SuubB3CqKqHybyR0dTXVboy9wY2JnvOT+gV6nvVRI0tjY2MHqDkhL1S8tLes6feK4SIPSHd1rfxJSb1N8s5z+CrZG8Mdd7i1x6Oqip/wBgqU//ABK44/8A3LljdkkkkknqV0KW7TU0YY5okaOWTuFS0Or0pTxUjhFzOlWS9mWTzzjmw/MNZS9jPPJBOw47WQuw4Hfn5hdantvD0lHaq2e2N9GrNMckjJHAxSHYZ35E5C3uP6iG58ONk7NzJaeZrxnfY7H9QuVwi1t44WuFqkOC1x0H7OoZB9zgtJHwK9kqtLDw8NlDTuK9LqTo1ZPEllb8Hdk+TKifKWtuda2kJ/gZB92f9lamNprVRx0dGwMZE0NY0cmhVKh48oorTAyvqyysYzRMwRku1DY/ouXX8ay1YdDZKSQvdsamYYDfEDvUF1KNJOWyLadOq/7nCMfEtULhxRBTsdqbRML5D/jPT9FDmVrUVKKaM5cZJnnVJI7m5y2MrHdQuVcVnJcdituaqqTSjwtiXvS96EjhQiOSO6OqQwUwgUCkE+Z8EY325JBAIyPFLOyZ54BQQEAQJTHLKWFLolABySLS7yRjdMZHVADaABjCZGEs7hDn74QAHkjGyWrog7oAEwNlEDCeeiAKlxvsKDzk/lQjjY+rQecn8iFobH7vH5/UehwWzGTlHJSwAMJLOjIgCUxsEZ04Q0oARzpKbNm4KecJuHqlACwAcoLsKATwlAZIKRQhAA1NLkmAe5IBHCMKSEAQGcpplPGUoCGyOiDsgcigBLm3oQQ22aZ8LHPA0sON9R2C6mduS4HEr8to4M7OkLj7h/unaGfEWGWHSqLrXlOn5v6bnFiZ2cbW9QN1YOFpWsuUjDsXx4HuOVw1kgnfTTsmiOHsOQVZxeJZPUa9LxKTgj0lC0bbdILlCHMIbKB68ZO4/wBlu5U1PPBl5QlF6ZLDAlc+9ljbLVa8YLNI8yt6R7IozJI4NaNyScAKmXy8fOEghhyKdhz/AJj3rickkSLSjKrUWOEVqSPQ7HRdjhmYMrpqdwBEjdTcjqP9lozM1M8QsdBKYLnSyZwBIAfI7KFJZi0WvVaHj2dSHp9C943TwUgCE8hVR5QLcJhHM4UcIAZQn0SJQKCRAc0tIBB5ghPmUJQycy50lKyhleynjEpAawgY3J2Vm4+aLZwbabZHs3U1p8dDf6lVu81LKakjlkDixs8erSMnGrKy8ecVWviB1u9AqC4RteXsewsc1xI2IPktv/C9Oc1rlus/ocX9yvsUoOWZeX4f7LN8ntrhm4WmnkyHPqHEOHQAALe58uSnwDGX8DQtZjU90uPPUQujHY5frysb5DKY67aTrXWqlHL3yy16PUjTtYqT7I5aRXfZZKcMIc97j35xhas1jkbvFM1w7nbKmn0q6is6c/As43VJvGTWu1nhl4Sr9tcj6Zzw49CBnb4KgfJ9Udne54c7TQE48WkH9yvU5tMdjkp5XDV2DmEDf6pXinC9zpLXf6epq52RQta5r3HfALT3Lc9NpJWcqcVjZPHqZPqU3G+pVW+/5Z/2WCtpIoOI7lEY2HLxM0loOA4ZP5qYbgcsDuWrNfKK98Uzy0JkdEKZrdT2ackHoPetzqsD1eEqd1KMvQm16sas9UHlCTHNPOdkYVYMgljdPfuQgA5IJSQNygCQwjYBRIwhoyd0gAM6uSaZGOSSUBAFGSnnbHenjAQAsdcpIG5UiMHZIBHkVIgHBSOUAlKAgBlSwEgMpluUAGxRgZzlQwnzQBU+N+VB5yfyoT429mg85P5ELQ2P3ePz+o9Dgtm/VAx3J4yks6MgdwkOSmOSWwQBHqpqJIxso7lAEwMlGENSLt8YQAuqZGFHxT1d6AEVMEEeKRwgZQAnDCQTdugc0AGlMN8U8oJwgCJaUm51HuUgc5SCAGq9xKw9vQyfVBc337KwrVuNCy4UhgeS05y1w+qe9O0ZqE02T+mXMbW7hVlwufoVRPC2vmS6NOkCncOQfrx+S6Nk4WF0uFTSVdwlifFG17exaMOB58+5WlGHjS0QeWeiS6zZJZU0/hucVj3RPD43Oa5u4LTghdiDietiiLZGxyu6PcMH345rdunAVfQxGa3VJrmjnC9obJjwPIqpvnbE90cwdFI04cx7SCCnalKrReGOUq9pexysP6m/WXGqr3ZqJS4Dk0bAe5anNRhcaueOCn065Hhge86WNJ7yrzT/ACbs7IGru05l6iFgDR8d0tK3q1t4oSv1C1tEoyfyRSVp6SKuJo59q3HxVjv/AA1PY6uCGnqfTROHFrC3S8Ade4rSttpqZbkyeogdDFEdWH83HoE1Wi6LamNV+q2v2aVRTXHHf8C1H2j5pIQqY8tBCCNkIAMnCMbIT6IAiFLCQCaBTm32ndUWaoawZewCRo8WnK5YZT1sDJHxseHtB3Csp8RkKsuhNorTSvB9GlcXQSHkO9pW4/hC/hFytJvndfqUfWbecoqrDsJlBHCc00tRTHnmGZzf0K34rpf6cAQ8RXANHIPcH/qFrzOeyMuZH2jh9UHGVp/OkUbg2aGaJx6FmVuZ0qPM0ijo3N2l/TkztjiLinl8/wAnvgZ/RY5b3xLMCH8QVA/yRtb+y5Iu9F9478BSdeKQDI7U9NozzTXhWvkh/wC2dRf+UjZmZVVv/tt0r6kdz5iB8AsJoaWnhcY4Wg42J3K2mO1Ma7SW5GcOG4WjXTvkljpKduueQ4aB396cn4VGDlskRlUuLiooyk2bnDUWuprarp6sTfduf2ViWvb6JlvoYqZpzpHrO+048ythwy0jvXj/AFS7V3dzrLhvb4I2lvS8KkoEBI0k4cNuayNcCMg5Wg+nm7UNBB1dcrahiMTME5J3KhSjFLKY+ZD7SChPOy4EERsm3cJc0NdjokAZGyYwEDcKJygCRcEkhzUshACGxTPJGyCeiBRdNkt9lLCSUQDujfom44SBQAauiQKMZ3T2AQAHcJYA6oykD4IAqnGx9Wg85P5UJcbezQecn8iFobH7vH5/UehwW3VhSwDz5pNAKxTyFjctWeSy8DJmPLZRJ6rTfWSYaQBkc1uAFzQ47ZHJdSg48iiymNk9KWCuBBgjOUEDKWCgHvQAyFHGU8nKlhAEUclIpYygBZzyQCMJ4wkG5KADdBKnjCg4boDAslGU87YQRg4CUAyjKMJoA1qqodTw9o1uo5wMrRprrW0FyiuMGl00Y0lrh6rmnm0rpvAc3S5ocDzBWu+2RmM6HObnkDuFJtq/gyU1yO0qmh5RuV/HVbVwOZS0DKN7hgyGTXj/ACjCqpjyDrOtxJJc7ckroutc49lzHe/CxOt9VkfR58nBT61/Kv7zHp3MpLC2XoaYjHZ6SNlZbfxtcaGgFJPSQ1mgYjme8tcB01d64/zdVc+y/MI+bqk/3YHm4JKF7Kj7j5EhXcNuTDWVlXca+Stq35lds0N2DG9w8FkiuFRD9fW3ucszLVM4jW9jR3cytqO2QRkF2p5HfyUetcKpLVPdjdSpreZG1DIJYmSYxqGcFZCohSUFvcZDmEuqMoSCBjKfQJnlskD3oFBCaRQAnatB088beartRqqtUVU0uz0PQ+CshOQoGKGXPaRh3jjdO0arpS1LkVYezKifTqJ2iNoqoRyycOb/AFSiM1RW+kTRGIMbpY0nJ35lWWW3Ql3ql7fflYvmlh5THPiFf1P4jua1u7eo9n37kOHT7enV8WKwzlLFUwtngfG76w2Pce9dj5n7px+FHzP3z/BqqoXChJSi90TnpawzgCe4ujEQhjDgMGQu2PjhSpKYUzzI5xfM7nIf2VgZaYWHLpHuz02C2GUNMwhzYgXDkXbqxvev3F3Dw5vb02z8SHQsqFCWqC3MdtkmfC4y5LRs0lbudkYOAmW7ZVBJ5eSUQG5Us7YSA2TxskEF1QQDugKWEARwSpaR1Q7kol2wQBI4wlkYwk3dPSc5QBHlhPO/JPTsjR3IAZKWEt84TPLKQA1EbJdeaeMjKXRKA9yjYKJfpGwSBJOSjAZJ53SKMpjllAEQhPzQgCpcbezQecn8qEcb+zQecn8qFobH7vH5/UehwW0bZTIa4HI2Q4hIcsLOjJCOJjCTpGSe5ZAdtkJ6vBK3kUXVGohGrdPVlACz4JEjCnlItyEghEFSByntjZB2GUoEXc8Jjko6STlMDZIA+uymwZ5rHuN1IP2QKibgAsR55TLgRzSyeiAZEb808YS3zunndKILKe2EFRxk5QA8KYdsAseEwgB43KSEY6hKAZQhIFAg0ZQQkkFGjOyOiWDnwQIMbo5IGQN0Y3QAZQEsJ5wgB5S5pZTxq2ygUFJh0glLlsluEAScdSQHio80EdEAMoCAVI8kAIhAOxSTBOEAZG74CyFgA8VhBCYckFEQevJMJFxKPegCPUqXIZUcZypNOMNSiC1ZUeqyYSIBOyAFnA5ILjhS5BGdspAIZJ5qYKiXIB5oACgEFBKWRlADHLZLOyBsUEpQGBlItQEzugCHIqQOyaWN0ABSTwokZQDKpxsctofOT+VCONfZofOT+VC0Nj93j8/qOw4LYOW6ewSTwFnhoYO6DhGEIAYASRyQeSBRt5qRUWqaQMEUcwkeaY5IAQKiU0igQSZ5IKBuEAHPCNwsOog8+qyg55pcCEkJI6oFAlAQhAYEWnmnjZBPRSbySAQRup9UFKBBLCkklEGEFCSQAQCl1QgB5R1S6JoAaSEdECiwn0QhAYBPGVIAJ4SZAhpycZ3RjCke9QJ3SgMEAoJylzQgB9UHmkOaed0APG26XM7LHJI4DCcO4KMbCZMhHeljCDzTQKIKTUkwgCRO6MKJO6kEgonclBZHcljCAABPkhBSiAlsmlhAoFIJ4CECAAmgck0gETzQn1SSgLOEZyEFLqgQqnGvs0PnJ/KhHGvKh85P5ULQ2P3ePz+o9Hg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文本框 16"/>
          <p:cNvSpPr txBox="1"/>
          <p:nvPr/>
        </p:nvSpPr>
        <p:spPr>
          <a:xfrm>
            <a:off x="1983629" y="654484"/>
            <a:ext cx="4238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Comic Sans MS" panose="030F0702030302020204" pitchFamily="66" charset="0"/>
              </a:rPr>
              <a:t>Listen and sing with it.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pic>
        <p:nvPicPr>
          <p:cNvPr id="9" name="（课时二热身）How mu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22290" y="654484"/>
            <a:ext cx="609600" cy="609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758" y="1162782"/>
            <a:ext cx="3732236" cy="3732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71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4821" y="3495741"/>
            <a:ext cx="5392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Lucy is __________.</a:t>
            </a:r>
            <a:endParaRPr lang="zh-CN" altLang="en-US" sz="3600" dirty="0">
              <a:solidFill>
                <a:prstClr val="black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906" y="623405"/>
            <a:ext cx="3212512" cy="2781117"/>
          </a:xfrm>
          <a:prstGeom prst="rect">
            <a:avLst/>
          </a:prstGeom>
        </p:spPr>
      </p:pic>
      <p:sp>
        <p:nvSpPr>
          <p:cNvPr id="4" name="爆炸形 2 3"/>
          <p:cNvSpPr/>
          <p:nvPr/>
        </p:nvSpPr>
        <p:spPr>
          <a:xfrm>
            <a:off x="2371061" y="80144"/>
            <a:ext cx="3402417" cy="3503028"/>
          </a:xfrm>
          <a:prstGeom prst="irregularSeal2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2419" y="3443123"/>
            <a:ext cx="29306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flying a kite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4449" y="3463240"/>
            <a:ext cx="6513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Yangyang</a:t>
            </a:r>
            <a:r>
              <a:rPr lang="en-US" altLang="zh-CN" sz="36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is ____________.</a:t>
            </a:r>
            <a:endParaRPr lang="zh-CN" altLang="en-US" sz="3600" dirty="0">
              <a:solidFill>
                <a:prstClr val="black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082" y="574158"/>
            <a:ext cx="2737729" cy="2724040"/>
          </a:xfrm>
          <a:prstGeom prst="rect">
            <a:avLst/>
          </a:prstGeom>
        </p:spPr>
      </p:pic>
      <p:sp>
        <p:nvSpPr>
          <p:cNvPr id="4" name="爆炸形 2 3"/>
          <p:cNvSpPr/>
          <p:nvPr/>
        </p:nvSpPr>
        <p:spPr>
          <a:xfrm>
            <a:off x="3358082" y="776175"/>
            <a:ext cx="2737729" cy="2872005"/>
          </a:xfrm>
          <a:prstGeom prst="irregularSeal2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0086" y="3438045"/>
            <a:ext cx="36070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playing football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t="15498" r="7887" b="14502"/>
          <a:stretch>
            <a:fillRect/>
          </a:stretch>
        </p:blipFill>
        <p:spPr>
          <a:xfrm>
            <a:off x="0" y="1064538"/>
            <a:ext cx="3583813" cy="3823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4704" y="1193631"/>
            <a:ext cx="559825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How’s the weather?</a:t>
            </a:r>
          </a:p>
          <a:p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Whose family is it?</a:t>
            </a:r>
          </a:p>
          <a:p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How many people are there in the picture?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235184"/>
            <a:ext cx="2512092" cy="563420"/>
            <a:chOff x="5996353" y="380978"/>
            <a:chExt cx="2071702" cy="571500"/>
          </a:xfrm>
        </p:grpSpPr>
        <p:sp>
          <p:nvSpPr>
            <p:cNvPr id="5" name="云形 4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6" name="TextBox 36"/>
            <p:cNvSpPr txBox="1">
              <a:spLocks noChangeArrowheads="1"/>
            </p:cNvSpPr>
            <p:nvPr/>
          </p:nvSpPr>
          <p:spPr bwMode="auto">
            <a:xfrm>
              <a:off x="6063063" y="479414"/>
              <a:ext cx="1938292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Look and answer.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35184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110656" y="479414"/>
              <a:ext cx="1843110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Listen and point.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11736" y="212094"/>
            <a:ext cx="6096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t="15498" r="7887" b="14502"/>
          <a:stretch>
            <a:fillRect/>
          </a:stretch>
        </p:blipFill>
        <p:spPr>
          <a:xfrm>
            <a:off x="2741684" y="1186317"/>
            <a:ext cx="3288177" cy="350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7126" y="724652"/>
            <a:ext cx="70326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This is </a:t>
            </a:r>
            <a:r>
              <a:rPr lang="en-US" altLang="zh-CN" sz="2400" dirty="0" err="1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Lingling’s</a:t>
            </a: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family. Mum is making a cake…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35184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239545" y="479414"/>
              <a:ext cx="1585323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Point and say.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t="15498" r="7887" b="14502"/>
          <a:stretch>
            <a:fillRect/>
          </a:stretch>
        </p:blipFill>
        <p:spPr>
          <a:xfrm>
            <a:off x="2741684" y="1186317"/>
            <a:ext cx="3288177" cy="350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7126" y="724652"/>
            <a:ext cx="70326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This is </a:t>
            </a:r>
            <a:r>
              <a:rPr lang="en-US" altLang="zh-CN" sz="2400" dirty="0" err="1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Lingling’s</a:t>
            </a: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family. Mum is making a cake…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35184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451720" y="479414"/>
              <a:ext cx="1160967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Pair work.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t="15498" r="7887" b="14502"/>
          <a:stretch>
            <a:fillRect/>
          </a:stretch>
        </p:blipFill>
        <p:spPr>
          <a:xfrm>
            <a:off x="192122" y="992678"/>
            <a:ext cx="3288177" cy="35081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664703" y="1322723"/>
            <a:ext cx="559825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What is… doing? She/ He is…</a:t>
            </a:r>
          </a:p>
          <a:p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What are they doing? They’re…</a:t>
            </a:r>
          </a:p>
          <a:p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Is… reading a book? Yes…/No…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35184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334065" y="479414"/>
              <a:ext cx="1396279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Group work.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2" descr="C:\Users\Administrator\Desktop\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665" y="1209911"/>
            <a:ext cx="3839427" cy="330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39850" y="1627361"/>
            <a:ext cx="46580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拿出自己的家庭照片，用现在进行时向组内成员一一介绍照片中人物活动。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7200" y="668355"/>
            <a:ext cx="628409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A: He’s playing football with </a:t>
            </a:r>
            <a:r>
              <a:rPr lang="en-US" altLang="zh-CN" sz="2800" dirty="0" err="1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Daming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.</a:t>
            </a:r>
          </a:p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B: Sam.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t="15498" r="7887" b="14502"/>
          <a:stretch>
            <a:fillRect/>
          </a:stretch>
        </p:blipFill>
        <p:spPr>
          <a:xfrm>
            <a:off x="3094767" y="1392865"/>
            <a:ext cx="3094582" cy="3301627"/>
          </a:xfrm>
          <a:prstGeom prst="rect">
            <a:avLst/>
          </a:prstGeom>
        </p:spPr>
      </p:pic>
      <p:pic>
        <p:nvPicPr>
          <p:cNvPr id="6" name="图片 5" descr="夏季电商用途促销标签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9" y="119415"/>
            <a:ext cx="2661026" cy="5619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4534" y="205557"/>
            <a:ext cx="25262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Say and guess.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35184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515840" y="479414"/>
              <a:ext cx="1032734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 err="1">
                  <a:latin typeface="Arial" panose="020B0604020202020204" pitchFamily="34" charset="0"/>
                  <a:cs typeface="Arial" panose="020B0604020202020204" pitchFamily="34" charset="0"/>
                </a:rPr>
                <a:t>Practise</a:t>
              </a: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t="15498" r="7887" b="14502"/>
          <a:stretch>
            <a:fillRect/>
          </a:stretch>
        </p:blipFill>
        <p:spPr>
          <a:xfrm>
            <a:off x="6049418" y="1543473"/>
            <a:ext cx="3094582" cy="33016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2" y="798604"/>
            <a:ext cx="690641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 将全班分成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5~6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个小组，每组领取一张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part3 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的图片，在组内进行连锁“猜人”游戏。</a:t>
            </a:r>
            <a:endParaRPr lang="en-US" altLang="zh-CN" sz="2400" dirty="0">
              <a:latin typeface="Comic Sans MS" panose="030F0702030302020204" pitchFamily="66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如：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A: He’s playing football with </a:t>
            </a:r>
            <a:r>
              <a:rPr lang="en-US" altLang="zh-CN" sz="2400" dirty="0" err="1">
                <a:latin typeface="Comic Sans MS" panose="030F0702030302020204" pitchFamily="66" charset="0"/>
                <a:ea typeface="楷体" panose="02010609060101010101" pitchFamily="49" charset="-122"/>
              </a:rPr>
              <a:t>Daming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   B: Sam! She’s flying a kite.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   C: Amy! She’s making a cake.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   D: Mum! She is listing to music.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   E: Dad! ...... </a:t>
            </a:r>
            <a:endParaRPr lang="zh-CN" altLang="en-US" sz="2400" dirty="0">
              <a:latin typeface="Comic Sans MS" panose="030F0702030302020204" pitchFamily="66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35184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633498" y="479414"/>
              <a:ext cx="797420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Game.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Rectangle 9"/>
          <p:cNvSpPr/>
          <p:nvPr/>
        </p:nvSpPr>
        <p:spPr>
          <a:xfrm>
            <a:off x="3132504" y="1119177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base"/>
            <a:r>
              <a:rPr lang="zh-CN" altLang="en-US" sz="3200" b="1" noProof="1">
                <a:latin typeface="黑体" panose="02010609060101010101" pitchFamily="49" charset="-122"/>
                <a:ea typeface="黑体" panose="02010609060101010101" pitchFamily="49" charset="-122"/>
                <a:cs typeface="Comic Sans MS" panose="030F0702030302020204" pitchFamily="66" charset="0"/>
              </a:rPr>
              <a:t>我说你做</a:t>
            </a:r>
            <a:endParaRPr lang="en-US" altLang="zh-TW" sz="3200" b="1" strike="noStrike" noProof="1">
              <a:latin typeface="黑体" panose="02010609060101010101" pitchFamily="49" charset="-122"/>
              <a:ea typeface="黑体" panose="02010609060101010101" pitchFamily="49" charset="-122"/>
              <a:cs typeface="Comic Sans MS" panose="030F0702030302020204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585" y="1942290"/>
            <a:ext cx="76702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    一名学生到前面来说句子（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be doing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结构），其他同学做动作，谁做的最逼真谁到前面来说下一个句子。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1757780" y="1561113"/>
            <a:ext cx="5256717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latin typeface="Comic Sans MS" panose="030F0702030302020204" pitchFamily="66" charset="0"/>
                <a:cs typeface="Comic Sans MS" panose="030F0702030302020204" pitchFamily="66" charset="0"/>
              </a:rPr>
              <a:t>Do you like apples?</a:t>
            </a: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latin typeface="Comic Sans MS" panose="030F0702030302020204" pitchFamily="66" charset="0"/>
                <a:cs typeface="Comic Sans MS" panose="030F0702030302020204" pitchFamily="66" charset="0"/>
              </a:rPr>
              <a:t>How much is the apple?</a:t>
            </a:r>
            <a:endParaRPr lang="zh-CN" altLang="en-US" sz="32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7109" y="197536"/>
            <a:ext cx="2512092" cy="563420"/>
            <a:chOff x="5996353" y="380978"/>
            <a:chExt cx="2071702" cy="571500"/>
          </a:xfrm>
        </p:grpSpPr>
        <p:sp>
          <p:nvSpPr>
            <p:cNvPr id="6" name="云形 5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7" name="TextBox 36"/>
            <p:cNvSpPr txBox="1">
              <a:spLocks noChangeArrowheads="1"/>
            </p:cNvSpPr>
            <p:nvPr/>
          </p:nvSpPr>
          <p:spPr bwMode="auto">
            <a:xfrm>
              <a:off x="6492705" y="479414"/>
              <a:ext cx="1079003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Free talk.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845667" y="696850"/>
            <a:ext cx="43373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一、找朋友。</a:t>
            </a:r>
            <a:endParaRPr lang="en-US" altLang="zh-CN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452" y="1464448"/>
            <a:ext cx="49775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1. They are singing.</a:t>
            </a: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2. She is drawing pictures.</a:t>
            </a: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3. He is listening to music.</a:t>
            </a: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4. He is playing football.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145" y="2521433"/>
            <a:ext cx="1370836" cy="1272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325" y="3517913"/>
            <a:ext cx="1455289" cy="1458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445" y="1000421"/>
            <a:ext cx="1319316" cy="131272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975" y="34797"/>
            <a:ext cx="1414588" cy="141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230609" y="535234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omic Sans MS" panose="030F0702030302020204" pitchFamily="66" charset="0"/>
              </a:rPr>
              <a:t>A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79383" y="1364393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B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66382" y="3004786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C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73743" y="3952592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D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cxnSp>
        <p:nvCxnSpPr>
          <p:cNvPr id="11" name="直接连接符 10"/>
          <p:cNvCxnSpPr>
            <a:endCxn id="16" idx="0"/>
          </p:cNvCxnSpPr>
          <p:nvPr/>
        </p:nvCxnSpPr>
        <p:spPr>
          <a:xfrm>
            <a:off x="3014323" y="1818042"/>
            <a:ext cx="2249239" cy="118674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17" idx="1"/>
          </p:cNvCxnSpPr>
          <p:nvPr/>
        </p:nvCxnSpPr>
        <p:spPr>
          <a:xfrm>
            <a:off x="4006863" y="2456257"/>
            <a:ext cx="2466880" cy="178872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047276" y="927682"/>
            <a:ext cx="459553" cy="20189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15" idx="1"/>
          </p:cNvCxnSpPr>
          <p:nvPr/>
        </p:nvCxnSpPr>
        <p:spPr>
          <a:xfrm flipV="1">
            <a:off x="3750096" y="1656781"/>
            <a:ext cx="2129287" cy="185064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夏季电商用途促销标签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" y="119415"/>
            <a:ext cx="1843445" cy="56197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24534" y="205557"/>
            <a:ext cx="1229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 to do.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845667" y="275819"/>
            <a:ext cx="43373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二、选一选。</a:t>
            </a:r>
            <a:endParaRPr lang="en-US" altLang="zh-CN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00215" y="847469"/>
            <a:ext cx="8858937" cy="363791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(    ) 1. The cat is ____ the door.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         A. in                                 B. behind   	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(    ) 2. </a:t>
            </a:r>
            <a:r>
              <a:rPr lang="en-US" altLang="zh-CN" sz="2400" dirty="0" err="1">
                <a:latin typeface="Comic Sans MS" panose="030F0702030302020204" pitchFamily="66" charset="0"/>
                <a:cs typeface="Times New Roman" panose="02020603050405020304" pitchFamily="18" charset="0"/>
              </a:rPr>
              <a:t>Lingling</a:t>
            </a: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 is ____ a book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         A. reading     		              B. read    		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(    ) 3. </a:t>
            </a:r>
            <a:r>
              <a:rPr lang="en-US" altLang="zh-CN" sz="2400" dirty="0" err="1">
                <a:latin typeface="Comic Sans MS" panose="030F0702030302020204" pitchFamily="66" charset="0"/>
                <a:cs typeface="Times New Roman" panose="02020603050405020304" pitchFamily="18" charset="0"/>
              </a:rPr>
              <a:t>Panpan</a:t>
            </a: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 is playing ____ his toys.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         A. on    		                    B. with    				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(    ) 4. –Can I have some noodles?    -____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  <a:cs typeface="Times New Roman" panose="02020603050405020304" pitchFamily="18" charset="0"/>
              </a:rPr>
              <a:t>          A. Yes, you can.     			B. You’re right.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3533" y="847469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533" y="1770608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3533" y="2603542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3533" y="3467005"/>
            <a:ext cx="5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94852" y="1710465"/>
            <a:ext cx="8165054" cy="1818043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793" y="1837551"/>
            <a:ext cx="7627172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1.  </a:t>
            </a: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短语：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make a cake, listen to music, read a book, take pictures, ride a bike, fly a kite, play football.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2. </a:t>
            </a: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句型：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</a:rPr>
              <a:t>Mum is making a cake.</a:t>
            </a:r>
          </a:p>
        </p:txBody>
      </p:sp>
      <p:pic>
        <p:nvPicPr>
          <p:cNvPr id="9" name="图片 8" descr="夏季电商用途促销标签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" y="119415"/>
            <a:ext cx="1843445" cy="5619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4534" y="205557"/>
            <a:ext cx="1229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 up.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6" name="文本框 8"/>
          <p:cNvSpPr txBox="1"/>
          <p:nvPr/>
        </p:nvSpPr>
        <p:spPr>
          <a:xfrm>
            <a:off x="1387736" y="1684217"/>
            <a:ext cx="63614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和家人一起听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part 3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的录音，并复述所听到的内容。</a:t>
            </a:r>
            <a:endParaRPr lang="en-US" altLang="zh-CN" sz="2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结合本课所复习内容创编一个新对话并表演出来。</a:t>
            </a:r>
          </a:p>
        </p:txBody>
      </p:sp>
      <p:sp>
        <p:nvSpPr>
          <p:cNvPr id="10" name="文本框 2"/>
          <p:cNvSpPr txBox="1"/>
          <p:nvPr/>
        </p:nvSpPr>
        <p:spPr>
          <a:xfrm>
            <a:off x="3033667" y="994121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7" name="图片 6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F6AE38A-3301-4A7F-8D0B-433C21EE1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0559" y="0"/>
            <a:ext cx="683441" cy="6834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6" t="12189" r="10105" b="58557"/>
          <a:stretch>
            <a:fillRect/>
          </a:stretch>
        </p:blipFill>
        <p:spPr>
          <a:xfrm>
            <a:off x="2269864" y="1930847"/>
            <a:ext cx="5807824" cy="295671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105739" y="899230"/>
            <a:ext cx="570540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Where are they?</a:t>
            </a:r>
          </a:p>
          <a:p>
            <a:r>
              <a:rPr lang="en-US" altLang="zh-CN" sz="2800" dirty="0">
                <a:latin typeface="Comic Sans MS" panose="030F0702030302020204" pitchFamily="66" charset="0"/>
              </a:rPr>
              <a:t>What can you see in the picture?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pic>
        <p:nvPicPr>
          <p:cNvPr id="7" name="图片 6" descr="夏季电商用途促销标签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" y="119415"/>
            <a:ext cx="3446335" cy="5619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7584" y="215734"/>
            <a:ext cx="3539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Look. Ask and answer.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6" t="12189" r="10105" b="58557"/>
          <a:stretch>
            <a:fillRect/>
          </a:stretch>
        </p:blipFill>
        <p:spPr>
          <a:xfrm>
            <a:off x="2269864" y="1790998"/>
            <a:ext cx="5807824" cy="295671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7109" y="197536"/>
            <a:ext cx="2512092" cy="563420"/>
            <a:chOff x="5996353" y="380978"/>
            <a:chExt cx="2071702" cy="571500"/>
          </a:xfrm>
        </p:grpSpPr>
        <p:sp>
          <p:nvSpPr>
            <p:cNvPr id="4" name="云形 3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5" name="TextBox 36"/>
            <p:cNvSpPr txBox="1">
              <a:spLocks noChangeArrowheads="1"/>
            </p:cNvSpPr>
            <p:nvPr/>
          </p:nvSpPr>
          <p:spPr bwMode="auto">
            <a:xfrm>
              <a:off x="6121889" y="479414"/>
              <a:ext cx="1820637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Ask and answer.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05739" y="899230"/>
            <a:ext cx="47115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How much is…? It is… </a:t>
            </a:r>
            <a:r>
              <a:rPr lang="en-US" altLang="zh-CN" sz="2800" i="1" dirty="0" err="1">
                <a:latin typeface="Comic Sans MS" panose="030F0702030302020204" pitchFamily="66" charset="0"/>
              </a:rPr>
              <a:t>yuan</a:t>
            </a:r>
            <a:r>
              <a:rPr lang="en-US" altLang="zh-CN" sz="2800" dirty="0">
                <a:latin typeface="Comic Sans MS" panose="030F0702030302020204" pitchFamily="66" charset="0"/>
              </a:rPr>
              <a:t>.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6" t="12189" r="10105" b="58557"/>
          <a:stretch>
            <a:fillRect/>
          </a:stretch>
        </p:blipFill>
        <p:spPr>
          <a:xfrm>
            <a:off x="2269864" y="1694180"/>
            <a:ext cx="5807824" cy="29567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5739" y="899230"/>
            <a:ext cx="57390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How much are…? They are… </a:t>
            </a:r>
            <a:r>
              <a:rPr lang="en-US" altLang="zh-CN" sz="2800" i="1" dirty="0" err="1">
                <a:latin typeface="Comic Sans MS" panose="030F0702030302020204" pitchFamily="66" charset="0"/>
              </a:rPr>
              <a:t>yuan</a:t>
            </a:r>
            <a:r>
              <a:rPr lang="en-US" altLang="zh-CN" sz="2800" dirty="0">
                <a:latin typeface="Comic Sans MS" panose="030F0702030302020204" pitchFamily="66" charset="0"/>
              </a:rPr>
              <a:t>.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109" y="197536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110654" y="479414"/>
              <a:ext cx="1843110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Make a dialogue.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44512" y="507922"/>
            <a:ext cx="8294687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我是最棒售货员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模拟真实购物场景，开展对话。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 err="1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e.g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A: Can I help you?</a:t>
            </a:r>
            <a:r>
              <a:rPr lang="zh-CN" altLang="en-US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dirty="0">
              <a:latin typeface="Comic Sans MS" panose="030F0702030302020204" pitchFamily="66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B: We want some eggs.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How much is it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Comic Sans MS" panose="030F0702030302020204" pitchFamily="66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A: Five </a:t>
            </a:r>
            <a:r>
              <a:rPr lang="en-US" altLang="zh-CN" sz="2400" dirty="0" err="1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yuan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for ten.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B: Ten, please.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A: Here you are.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B: Thank you.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369">
            <a:off x="6946464" y="2591114"/>
            <a:ext cx="2144473" cy="205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7" t="58682" r="4931" b="21293"/>
          <a:stretch>
            <a:fillRect/>
          </a:stretch>
        </p:blipFill>
        <p:spPr>
          <a:xfrm>
            <a:off x="864198" y="1908353"/>
            <a:ext cx="6945854" cy="225642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419094" y="607644"/>
            <a:ext cx="23054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What’s this?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3287" y="1626051"/>
            <a:ext cx="997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fruit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15395" y="1420845"/>
            <a:ext cx="840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rice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19094" y="1424284"/>
            <a:ext cx="8499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fish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57842" y="1388572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sweets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49636" y="4016042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cake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71618" y="3641554"/>
            <a:ext cx="9268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soup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29661" y="3644993"/>
            <a:ext cx="14318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noodles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pic>
        <p:nvPicPr>
          <p:cNvPr id="13" name="图片 12" descr="夏季电商用途促销标签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" y="119415"/>
            <a:ext cx="3607699" cy="56197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57584" y="215734"/>
            <a:ext cx="3198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and find the answer.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2690" y="235184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121886" y="479414"/>
              <a:ext cx="1820637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Ask and answer.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7" t="58682" r="4931" b="21293"/>
          <a:stretch>
            <a:fillRect/>
          </a:stretch>
        </p:blipFill>
        <p:spPr>
          <a:xfrm>
            <a:off x="463354" y="2098372"/>
            <a:ext cx="7300856" cy="2371747"/>
          </a:xfrm>
          <a:prstGeom prst="rect">
            <a:avLst/>
          </a:prstGeom>
        </p:spPr>
      </p:pic>
      <p:sp>
        <p:nvSpPr>
          <p:cNvPr id="7" name="十二角星 6"/>
          <p:cNvSpPr/>
          <p:nvPr/>
        </p:nvSpPr>
        <p:spPr>
          <a:xfrm>
            <a:off x="753954" y="3476828"/>
            <a:ext cx="699247" cy="681318"/>
          </a:xfrm>
          <a:prstGeom prst="star12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✔</a:t>
            </a:r>
          </a:p>
        </p:txBody>
      </p:sp>
      <p:sp>
        <p:nvSpPr>
          <p:cNvPr id="8" name="十二角星 7"/>
          <p:cNvSpPr/>
          <p:nvPr/>
        </p:nvSpPr>
        <p:spPr>
          <a:xfrm>
            <a:off x="1878494" y="4470119"/>
            <a:ext cx="699247" cy="681318"/>
          </a:xfrm>
          <a:prstGeom prst="star12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C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✘</a:t>
            </a:r>
          </a:p>
        </p:txBody>
      </p:sp>
      <p:sp>
        <p:nvSpPr>
          <p:cNvPr id="9" name="十二角星 8"/>
          <p:cNvSpPr/>
          <p:nvPr/>
        </p:nvSpPr>
        <p:spPr>
          <a:xfrm>
            <a:off x="6068210" y="1529694"/>
            <a:ext cx="699247" cy="681318"/>
          </a:xfrm>
          <a:prstGeom prst="star12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✔</a:t>
            </a:r>
          </a:p>
        </p:txBody>
      </p:sp>
      <p:sp>
        <p:nvSpPr>
          <p:cNvPr id="10" name="十二角星 9"/>
          <p:cNvSpPr/>
          <p:nvPr/>
        </p:nvSpPr>
        <p:spPr>
          <a:xfrm>
            <a:off x="2577741" y="1680302"/>
            <a:ext cx="699247" cy="681318"/>
          </a:xfrm>
          <a:prstGeom prst="star12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✘</a:t>
            </a:r>
          </a:p>
        </p:txBody>
      </p:sp>
      <p:sp>
        <p:nvSpPr>
          <p:cNvPr id="11" name="十二角星 10"/>
          <p:cNvSpPr/>
          <p:nvPr/>
        </p:nvSpPr>
        <p:spPr>
          <a:xfrm>
            <a:off x="4117247" y="3939407"/>
            <a:ext cx="699247" cy="681318"/>
          </a:xfrm>
          <a:prstGeom prst="star12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60A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✔</a:t>
            </a:r>
          </a:p>
        </p:txBody>
      </p:sp>
      <p:sp>
        <p:nvSpPr>
          <p:cNvPr id="12" name="十二角星 11"/>
          <p:cNvSpPr/>
          <p:nvPr/>
        </p:nvSpPr>
        <p:spPr>
          <a:xfrm>
            <a:off x="4436269" y="1432875"/>
            <a:ext cx="699247" cy="681318"/>
          </a:xfrm>
          <a:prstGeom prst="star12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✘</a:t>
            </a:r>
          </a:p>
        </p:txBody>
      </p:sp>
      <p:sp>
        <p:nvSpPr>
          <p:cNvPr id="13" name="十二角星 12"/>
          <p:cNvSpPr/>
          <p:nvPr/>
        </p:nvSpPr>
        <p:spPr>
          <a:xfrm>
            <a:off x="7556215" y="3627436"/>
            <a:ext cx="699247" cy="681318"/>
          </a:xfrm>
          <a:prstGeom prst="star12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✔</a:t>
            </a:r>
          </a:p>
        </p:txBody>
      </p:sp>
      <p:sp>
        <p:nvSpPr>
          <p:cNvPr id="14" name="矩形 13"/>
          <p:cNvSpPr/>
          <p:nvPr/>
        </p:nvSpPr>
        <p:spPr>
          <a:xfrm>
            <a:off x="2674782" y="575587"/>
            <a:ext cx="587532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A: Can I have some…?</a:t>
            </a:r>
          </a:p>
          <a:p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B: Yes, you can. / Sorry, you can’t.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1107</Words>
  <Application>Microsoft Office PowerPoint</Application>
  <PresentationFormat>自定义</PresentationFormat>
  <Paragraphs>184</Paragraphs>
  <Slides>33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黑体</vt:lpstr>
      <vt:lpstr>楷体</vt:lpstr>
      <vt:lpstr>微软雅黑</vt:lpstr>
      <vt:lpstr>Arial</vt:lpstr>
      <vt:lpstr>Calibri</vt:lpstr>
      <vt:lpstr>Comic Sans MS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时代天华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张</dc:creator>
  <cp:lastModifiedBy>Lecano&amp;Qingmei</cp:lastModifiedBy>
  <cp:revision>601</cp:revision>
  <dcterms:created xsi:type="dcterms:W3CDTF">2019-08-01T01:27:00Z</dcterms:created>
  <dcterms:modified xsi:type="dcterms:W3CDTF">2020-10-11T14:16:13Z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