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7" r:id="rId2"/>
    <p:sldId id="346" r:id="rId3"/>
    <p:sldId id="594" r:id="rId4"/>
    <p:sldId id="598" r:id="rId5"/>
    <p:sldId id="485" r:id="rId6"/>
    <p:sldId id="568" r:id="rId7"/>
    <p:sldId id="528" r:id="rId8"/>
    <p:sldId id="596" r:id="rId9"/>
    <p:sldId id="597" r:id="rId10"/>
    <p:sldId id="576" r:id="rId11"/>
    <p:sldId id="574" r:id="rId12"/>
    <p:sldId id="600" r:id="rId13"/>
    <p:sldId id="601" r:id="rId14"/>
    <p:sldId id="567" r:id="rId15"/>
    <p:sldId id="602" r:id="rId16"/>
    <p:sldId id="438" r:id="rId17"/>
    <p:sldId id="439" r:id="rId18"/>
    <p:sldId id="534" r:id="rId19"/>
    <p:sldId id="604" r:id="rId20"/>
    <p:sldId id="605" r:id="rId21"/>
    <p:sldId id="606" r:id="rId22"/>
    <p:sldId id="579" r:id="rId23"/>
    <p:sldId id="607" r:id="rId24"/>
    <p:sldId id="581" r:id="rId25"/>
    <p:sldId id="585" r:id="rId26"/>
    <p:sldId id="582" r:id="rId27"/>
    <p:sldId id="586" r:id="rId28"/>
    <p:sldId id="608" r:id="rId29"/>
    <p:sldId id="609" r:id="rId30"/>
    <p:sldId id="587" r:id="rId31"/>
    <p:sldId id="610" r:id="rId32"/>
    <p:sldId id="563" r:id="rId33"/>
    <p:sldId id="542" r:id="rId34"/>
    <p:sldId id="589" r:id="rId35"/>
    <p:sldId id="455" r:id="rId36"/>
    <p:sldId id="446" r:id="rId37"/>
    <p:sldId id="260" r:id="rId38"/>
  </p:sldIdLst>
  <p:sldSz cx="9144000" cy="5148263"/>
  <p:notesSz cx="6858000" cy="9144000"/>
  <p:custDataLst>
    <p:tags r:id="rId40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E69D1A"/>
    <a:srgbClr val="0000FF"/>
    <a:srgbClr val="FF0000"/>
    <a:srgbClr val="1B0BF3"/>
    <a:srgbClr val="F60AEB"/>
    <a:srgbClr val="ACC16A"/>
    <a:srgbClr val="D8F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9" autoAdjust="0"/>
    <p:restoredTop sz="92081" autoAdjust="0"/>
  </p:normalViewPr>
  <p:slideViewPr>
    <p:cSldViewPr snapToGrid="0" snapToObjects="1">
      <p:cViewPr varScale="1">
        <p:scale>
          <a:sx n="105" d="100"/>
          <a:sy n="105" d="100"/>
        </p:scale>
        <p:origin x="610" y="67"/>
      </p:cViewPr>
      <p:guideLst>
        <p:guide orient="horz" pos="1508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2023/5/7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767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18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19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20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21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让学生们在纸上画出自己想要的食物，然后跟组里的同学进行交流：</a:t>
            </a:r>
            <a:r>
              <a:rPr lang="zh-CN" altLang="en-US" baseline="0" dirty="0"/>
              <a:t> </a:t>
            </a:r>
            <a:r>
              <a:rPr lang="en-US" altLang="zh-CN" baseline="0" dirty="0"/>
              <a:t>Can I have some…? </a:t>
            </a:r>
            <a:r>
              <a:rPr lang="zh-CN" altLang="en-US" baseline="0" dirty="0"/>
              <a:t>如果被问到的同学也画了相同的食物，那就说</a:t>
            </a:r>
            <a:r>
              <a:rPr lang="en-US" altLang="zh-CN" baseline="0" dirty="0"/>
              <a:t>Yes, you can./Yes, here you are. </a:t>
            </a:r>
            <a:r>
              <a:rPr lang="zh-CN" altLang="en-US" baseline="0" dirty="0"/>
              <a:t>如果没有，就说：</a:t>
            </a:r>
            <a:r>
              <a:rPr lang="en-US" altLang="zh-CN" baseline="0" dirty="0"/>
              <a:t>Sorry, you can’t. </a:t>
            </a:r>
            <a:r>
              <a:rPr lang="zh-CN" altLang="en-US" baseline="0" dirty="0"/>
              <a:t>在规定的时间内，比比看哪位同学得到的“食物”最多。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首页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"/>
            <a:ext cx="9144000" cy="514502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9ADA0E0-1351-8DFF-CEC0-0A3E2A8FD5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60559" y="1619"/>
            <a:ext cx="683441" cy="6834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4329F7A-E772-6DB7-08B0-EBE9A65516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60559" y="1619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&#36229;&#38142;&#25509;&#25991;&#20214;/Listen%20and%20say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7.jpeg"/><Relationship Id="rId5" Type="http://schemas.openxmlformats.org/officeDocument/2006/relationships/image" Target="../media/image23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openxmlformats.org/officeDocument/2006/relationships/image" Target="../media/image27.jpe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openxmlformats.org/officeDocument/2006/relationships/image" Target="../media/image27.jpe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openxmlformats.org/officeDocument/2006/relationships/image" Target="../media/image27.jpe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&#36229;&#38142;&#25509;&#25991;&#20214;/M6U2&#27963;&#21160;&#22235;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&#36229;&#38142;&#25509;&#25991;&#20214;/M6U2&#27963;&#21160;&#22235;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&#36229;&#38142;&#25509;&#25991;&#20214;/M6U2&#27963;&#21160;&#22235;.mp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/>
          <p:cNvSpPr txBox="1"/>
          <p:nvPr/>
        </p:nvSpPr>
        <p:spPr>
          <a:xfrm>
            <a:off x="1013653" y="1495426"/>
            <a:ext cx="761788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6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2  Happy Mid-Autumn Festival!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-290456" y="358775"/>
            <a:ext cx="3767138" cy="5651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1495221"/>
            <a:ext cx="447675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096" y="115289"/>
            <a:ext cx="3001142" cy="563420"/>
            <a:chOff x="5972644" y="380978"/>
            <a:chExt cx="2119126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5972644" y="479414"/>
              <a:ext cx="2119126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read after it.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椭圆形标注 32"/>
          <p:cNvSpPr/>
          <p:nvPr/>
        </p:nvSpPr>
        <p:spPr>
          <a:xfrm>
            <a:off x="2083397" y="800734"/>
            <a:ext cx="2438400" cy="872052"/>
          </a:xfrm>
          <a:prstGeom prst="wedgeEllipseCallout">
            <a:avLst>
              <a:gd name="adj1" fmla="val 6513"/>
              <a:gd name="adj2" fmla="val 9505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we go to the zoo?</a:t>
            </a:r>
          </a:p>
        </p:txBody>
      </p:sp>
      <p:sp>
        <p:nvSpPr>
          <p:cNvPr id="34" name="椭圆形标注 33"/>
          <p:cNvSpPr/>
          <p:nvPr/>
        </p:nvSpPr>
        <p:spPr>
          <a:xfrm>
            <a:off x="4572000" y="2622042"/>
            <a:ext cx="2323652" cy="554139"/>
          </a:xfrm>
          <a:prstGeom prst="wedgeEllipseCallout">
            <a:avLst>
              <a:gd name="adj1" fmla="val -19139"/>
              <a:gd name="adj2" fmla="val -8339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you can.</a:t>
            </a:r>
          </a:p>
        </p:txBody>
      </p:sp>
      <p:sp>
        <p:nvSpPr>
          <p:cNvPr id="35" name="椭圆形标注 34"/>
          <p:cNvSpPr/>
          <p:nvPr/>
        </p:nvSpPr>
        <p:spPr>
          <a:xfrm>
            <a:off x="5045336" y="383539"/>
            <a:ext cx="3661746" cy="1111682"/>
          </a:xfrm>
          <a:prstGeom prst="wedgeEllipseCallout">
            <a:avLst>
              <a:gd name="adj1" fmla="val -18096"/>
              <a:gd name="adj2" fmla="val 8065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 like monkeys. Can I make moon cakes for the monkeys?</a:t>
            </a:r>
          </a:p>
        </p:txBody>
      </p:sp>
      <p:sp>
        <p:nvSpPr>
          <p:cNvPr id="37" name="椭圆形标注 36"/>
          <p:cNvSpPr/>
          <p:nvPr/>
        </p:nvSpPr>
        <p:spPr>
          <a:xfrm>
            <a:off x="59673" y="2611284"/>
            <a:ext cx="2996802" cy="990502"/>
          </a:xfrm>
          <a:prstGeom prst="wedgeEllipseCallout">
            <a:avLst>
              <a:gd name="adj1" fmla="val 79765"/>
              <a:gd name="adj2" fmla="val 7261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Look! The monkeys love the moon cakes.</a:t>
            </a:r>
          </a:p>
        </p:txBody>
      </p:sp>
      <p:sp>
        <p:nvSpPr>
          <p:cNvPr id="39" name="椭圆形标注 38"/>
          <p:cNvSpPr/>
          <p:nvPr/>
        </p:nvSpPr>
        <p:spPr>
          <a:xfrm>
            <a:off x="59673" y="1504362"/>
            <a:ext cx="2786231" cy="846678"/>
          </a:xfrm>
          <a:prstGeom prst="wedgeEllipseCallout">
            <a:avLst>
              <a:gd name="adj1" fmla="val 38432"/>
              <a:gd name="adj2" fmla="val 7380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of course we can.   </a:t>
            </a:r>
          </a:p>
        </p:txBody>
      </p:sp>
      <p:sp>
        <p:nvSpPr>
          <p:cNvPr id="40" name="椭圆形标注 39"/>
          <p:cNvSpPr/>
          <p:nvPr/>
        </p:nvSpPr>
        <p:spPr>
          <a:xfrm>
            <a:off x="5462270" y="4135581"/>
            <a:ext cx="2696210" cy="856615"/>
          </a:xfrm>
          <a:prstGeom prst="wedgeEllipseCallout">
            <a:avLst>
              <a:gd name="adj1" fmla="val -69448"/>
              <a:gd name="adj2" fmla="val -1898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No, I’m afraid you can’t.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6523019" y="2907716"/>
            <a:ext cx="2534920" cy="885428"/>
          </a:xfrm>
          <a:prstGeom prst="wedgeEllipseCallout">
            <a:avLst>
              <a:gd name="adj1" fmla="val -90464"/>
              <a:gd name="adj2" fmla="val 4917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a moon cake?  </a:t>
            </a:r>
          </a:p>
        </p:txBody>
      </p:sp>
      <p:pic>
        <p:nvPicPr>
          <p:cNvPr id="5" name="外研四上 Module 6 Unit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2597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26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3" grpId="0" bldLvl="0" animBg="1"/>
      <p:bldP spid="34" grpId="0" animBg="1"/>
      <p:bldP spid="35" grpId="0" bldLvl="0" animBg="1"/>
      <p:bldP spid="37" grpId="0" bldLvl="0" animBg="1"/>
      <p:bldP spid="39" grpId="0" bldLvl="0" animBg="1"/>
      <p:bldP spid="40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920" y="235184"/>
            <a:ext cx="2832921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387342" y="479414"/>
              <a:ext cx="128973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Let’s </a:t>
              </a: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act out.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370" y="798604"/>
            <a:ext cx="561022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322" y="1601651"/>
            <a:ext cx="3721688" cy="2958451"/>
          </a:xfrm>
          <a:prstGeom prst="rect">
            <a:avLst/>
          </a:prstGeom>
        </p:spPr>
      </p:pic>
      <p:sp>
        <p:nvSpPr>
          <p:cNvPr id="3" name="流程图: 联系 2"/>
          <p:cNvSpPr/>
          <p:nvPr/>
        </p:nvSpPr>
        <p:spPr>
          <a:xfrm>
            <a:off x="1421296" y="1103243"/>
            <a:ext cx="2554355" cy="2435087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</a:rPr>
              <a:t>Fast reaction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3920" y="235184"/>
            <a:ext cx="2832921" cy="563420"/>
            <a:chOff x="5996353" y="380978"/>
            <a:chExt cx="2071702" cy="571500"/>
          </a:xfrm>
        </p:grpSpPr>
        <p:sp>
          <p:nvSpPr>
            <p:cNvPr id="6" name="云形 5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Box 36"/>
            <p:cNvSpPr txBox="1">
              <a:spLocks noChangeArrowheads="1"/>
            </p:cNvSpPr>
            <p:nvPr/>
          </p:nvSpPr>
          <p:spPr bwMode="auto">
            <a:xfrm>
              <a:off x="6678652" y="479414"/>
              <a:ext cx="70711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Game.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uboot00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79"/>
          <p:cNvGrpSpPr/>
          <p:nvPr/>
        </p:nvGrpSpPr>
        <p:grpSpPr bwMode="auto">
          <a:xfrm>
            <a:off x="669033" y="2360081"/>
            <a:ext cx="5265052" cy="1741114"/>
            <a:chOff x="3732" y="2859"/>
            <a:chExt cx="4418" cy="1461"/>
          </a:xfrm>
        </p:grpSpPr>
        <p:pic>
          <p:nvPicPr>
            <p:cNvPr id="4" name="Picture 70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90" y="2859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AutoShape 78"/>
            <p:cNvSpPr>
              <a:spLocks noChangeArrowheads="1"/>
            </p:cNvSpPr>
            <p:nvPr/>
          </p:nvSpPr>
          <p:spPr bwMode="auto">
            <a:xfrm>
              <a:off x="3732" y="3036"/>
              <a:ext cx="2580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686435"/>
              <a:r>
                <a:rPr lang="en-US" altLang="zh-CN" sz="28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of course</a:t>
              </a:r>
            </a:p>
          </p:txBody>
        </p:sp>
      </p:grpSp>
      <p:grpSp>
        <p:nvGrpSpPr>
          <p:cNvPr id="9" name="Group 87"/>
          <p:cNvGrpSpPr/>
          <p:nvPr/>
        </p:nvGrpSpPr>
        <p:grpSpPr bwMode="auto">
          <a:xfrm>
            <a:off x="4255630" y="259489"/>
            <a:ext cx="4986187" cy="1741114"/>
            <a:chOff x="3976" y="2859"/>
            <a:chExt cx="4184" cy="1461"/>
          </a:xfrm>
        </p:grpSpPr>
        <p:pic>
          <p:nvPicPr>
            <p:cNvPr id="10" name="Picture 88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00" y="2859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AutoShape 89"/>
            <p:cNvSpPr>
              <a:spLocks noChangeArrowheads="1"/>
            </p:cNvSpPr>
            <p:nvPr/>
          </p:nvSpPr>
          <p:spPr bwMode="auto">
            <a:xfrm>
              <a:off x="3976" y="3168"/>
              <a:ext cx="2305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686435"/>
              <a:r>
                <a:rPr lang="en-US" altLang="zh-CN" sz="28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eat moon cakes</a:t>
              </a:r>
            </a:p>
          </p:txBody>
        </p:sp>
      </p:grpSp>
      <p:grpSp>
        <p:nvGrpSpPr>
          <p:cNvPr id="12" name="Group 93"/>
          <p:cNvGrpSpPr/>
          <p:nvPr/>
        </p:nvGrpSpPr>
        <p:grpSpPr bwMode="auto">
          <a:xfrm flipH="1">
            <a:off x="-325741" y="-205156"/>
            <a:ext cx="5957919" cy="1741114"/>
            <a:chOff x="3335" y="2859"/>
            <a:chExt cx="4825" cy="1461"/>
          </a:xfrm>
        </p:grpSpPr>
        <p:pic>
          <p:nvPicPr>
            <p:cNvPr id="13" name="Picture 94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00" y="2859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AutoShape 95"/>
            <p:cNvSpPr>
              <a:spLocks noChangeArrowheads="1"/>
            </p:cNvSpPr>
            <p:nvPr/>
          </p:nvSpPr>
          <p:spPr bwMode="auto">
            <a:xfrm>
              <a:off x="3335" y="2859"/>
              <a:ext cx="2910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686435"/>
              <a:r>
                <a:rPr lang="en-US" altLang="zh-CN" sz="28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Mid-Autumn Festival</a:t>
              </a:r>
            </a:p>
          </p:txBody>
        </p:sp>
      </p:grpSp>
      <p:grpSp>
        <p:nvGrpSpPr>
          <p:cNvPr id="15" name="Group 96"/>
          <p:cNvGrpSpPr/>
          <p:nvPr/>
        </p:nvGrpSpPr>
        <p:grpSpPr bwMode="auto">
          <a:xfrm flipH="1">
            <a:off x="-664698" y="2947003"/>
            <a:ext cx="5236795" cy="1741114"/>
            <a:chOff x="3919" y="2859"/>
            <a:chExt cx="4241" cy="1461"/>
          </a:xfrm>
        </p:grpSpPr>
        <p:pic>
          <p:nvPicPr>
            <p:cNvPr id="16" name="Picture 97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00" y="2859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AutoShape 98"/>
            <p:cNvSpPr>
              <a:spLocks noChangeArrowheads="1"/>
            </p:cNvSpPr>
            <p:nvPr/>
          </p:nvSpPr>
          <p:spPr bwMode="auto">
            <a:xfrm>
              <a:off x="3919" y="3168"/>
              <a:ext cx="2387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lvl="0" defTabSz="686435"/>
              <a:r>
                <a:rPr lang="en-US" altLang="zh-CN" sz="28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watch the moon </a:t>
              </a:r>
            </a:p>
          </p:txBody>
        </p:sp>
      </p:grpSp>
      <p:sp>
        <p:nvSpPr>
          <p:cNvPr id="20" name="AutoShape 104"/>
          <p:cNvSpPr>
            <a:spLocks noChangeArrowheads="1"/>
          </p:cNvSpPr>
          <p:nvPr/>
        </p:nvSpPr>
        <p:spPr bwMode="auto">
          <a:xfrm>
            <a:off x="967105" y="939165"/>
            <a:ext cx="2868436" cy="1144270"/>
          </a:xfrm>
          <a:prstGeom prst="cloudCallout">
            <a:avLst>
              <a:gd name="adj1" fmla="val 52968"/>
              <a:gd name="adj2" fmla="val 59481"/>
            </a:avLst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defTabSz="686435"/>
            <a:r>
              <a:rPr lang="en-US" altLang="zh-CN" sz="2400" b="1" dirty="0">
                <a:solidFill>
                  <a:prstClr val="white"/>
                </a:solidFill>
                <a:latin typeface="Comic Sans MS" panose="030F0702030302020204" pitchFamily="66" charset="0"/>
              </a:rPr>
              <a:t>make moon cakes</a:t>
            </a:r>
          </a:p>
        </p:txBody>
      </p:sp>
      <p:grpSp>
        <p:nvGrpSpPr>
          <p:cNvPr id="21" name="Group 79"/>
          <p:cNvGrpSpPr/>
          <p:nvPr/>
        </p:nvGrpSpPr>
        <p:grpSpPr bwMode="auto">
          <a:xfrm>
            <a:off x="3250905" y="2701867"/>
            <a:ext cx="7149175" cy="1891272"/>
            <a:chOff x="32" y="3235"/>
            <a:chExt cx="5999" cy="1587"/>
          </a:xfrm>
        </p:grpSpPr>
        <p:pic>
          <p:nvPicPr>
            <p:cNvPr id="22" name="Picture 70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1" y="3235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AutoShape 78"/>
            <p:cNvSpPr>
              <a:spLocks noChangeArrowheads="1"/>
            </p:cNvSpPr>
            <p:nvPr/>
          </p:nvSpPr>
          <p:spPr bwMode="auto">
            <a:xfrm>
              <a:off x="32" y="3862"/>
              <a:ext cx="3072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lvl="0" algn="ctr" defTabSz="686435"/>
              <a:r>
                <a:rPr lang="en-US" altLang="zh-CN" sz="28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No, I’m afraid you can’t.</a:t>
              </a:r>
            </a:p>
          </p:txBody>
        </p:sp>
      </p:grpSp>
      <p:grpSp>
        <p:nvGrpSpPr>
          <p:cNvPr id="27" name="Group 79"/>
          <p:cNvGrpSpPr/>
          <p:nvPr/>
        </p:nvGrpSpPr>
        <p:grpSpPr bwMode="auto">
          <a:xfrm>
            <a:off x="4714530" y="1575004"/>
            <a:ext cx="4828881" cy="1741114"/>
            <a:chOff x="2057" y="3235"/>
            <a:chExt cx="4052" cy="1461"/>
          </a:xfrm>
        </p:grpSpPr>
        <p:pic>
          <p:nvPicPr>
            <p:cNvPr id="28" name="Picture 70" descr="Tynipoxvis12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49" y="3235"/>
              <a:ext cx="2160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AutoShape 78"/>
            <p:cNvSpPr>
              <a:spLocks noChangeArrowheads="1"/>
            </p:cNvSpPr>
            <p:nvPr/>
          </p:nvSpPr>
          <p:spPr bwMode="auto">
            <a:xfrm>
              <a:off x="2057" y="3518"/>
              <a:ext cx="1920" cy="960"/>
            </a:xfrm>
            <a:prstGeom prst="cloudCallout">
              <a:avLst>
                <a:gd name="adj1" fmla="val 52968"/>
                <a:gd name="adj2" fmla="val 5948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 defTabSz="686435"/>
              <a:r>
                <a:rPr lang="en-US" altLang="zh-CN" sz="2400" b="1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a big moon</a:t>
              </a:r>
              <a:endParaRPr lang="en-US" altLang="zh-CN" sz="2800" b="1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47858" y="385593"/>
            <a:ext cx="125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Comic Sans MS" panose="030F0702030302020204" pitchFamily="66" charset="0"/>
                <a:ea typeface="黑体" panose="02010609060101010101" pitchFamily="49" charset="-122"/>
                <a:cs typeface="Times New Roman" panose="02020603050405020304" pitchFamily="18" charset="0"/>
              </a:rPr>
              <a:t>掷骰子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975" y="908813"/>
            <a:ext cx="849178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老师拿出准备好的骰子，六个面上分别写上不同的活动。学生问“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Can I …?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”同时老师掷骰子。如果学生说的活动与老师掷出的一致，那么就说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Yes, of course you can./Yes, you can.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不一致则说</a:t>
            </a:r>
            <a:r>
              <a:rPr 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No, I’m afraid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you can’t.</a:t>
            </a:r>
            <a:endParaRPr lang="zh-CN" altLang="en-US" sz="2400" dirty="0"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AutoShape 4" descr="data:image/jpeg;base64,/9j/4AAQSkZJRgABAQEASABIAAD/2wBDAAUDBAQEAwUEBAQFBQUGBwwIBwcHBw8LCwkMEQ8SEhEPERETFhwXExQaFRERGCEYGh0dHx8fExciJCIeJBweHx7/2wBDAQUFBQcGBw4ICA4eFBEUHh4eHh4eHh4eHh4eHh4eHh4eHh4eHh4eHh4eHh4eHh4eHh4eHh4eHh4eHh4eHh4eHh7/wAARCAEeAQQDASIAAhEBAxEB/8QAHQAAAQUBAQEBAAAAAAAAAAAAAAQFBgcIAwIBCf/EAE4QAAEDAwIEAwQFCQUGBAUFAAECAwQABREGIQcSMUETUWEUInGBCDJCkaEVI1JiY6KxweEWJDNDcjRTgpKy0QkX8PEYJXPCwyYno7PS/8QAHAEAAgMBAQEBAAAAAAAAAAAAAAQDBQYCAQcI/8QANBEAAQMCBAIIBQQDAQAAAAAAAQACAwQRBRIhMUFRBhNhcYGRobEiMsHR8BQjQuEHM/EV/9oADAMBAAIRAxEAPwDZdFFclPNJ2U6gfE0WuvC4DdJ7p/l/P+VIaUz32nOTkWFYznA+FJC4PI12I3HgoXVMTd3Beqe6YS5tsPxruqfIV0KU/Af+9diB5ULq+EbG6d6RXT/L+f8AKkC5UhZ3dUPhtXNS1KOVKJ9Sc10Kc8SoXYk3g1dc42yB86+cyfOuVFdinbzULsSedgE5quDQHupWa5KuSse60AfU0horsQMChdWzHiuk2dhlT0hxplplKluLUQlKEgZKlEnAA6k+lVfdvpA8HbW4G5OvYDiiSP7qw9JG3XdtChj1zv2qJfTsus628DRGhyQyLjdWY8lIWEqcZCHFkAZyRzobzj+BrC8doLcS2CEp7nHQdzS00rYjYBWuG0UlaLl5C2Zxe+ldZLSy1B4cNR9QSn4/iKuEgONx4xJ2T4ZCVrXgZI90DKdzuBnTUXGfjDdnkybjxDv7Clp2TBkexpx/pZ5R+FQR9ccyEBhoJaSQOYk5WM9T5V0eWt66BSmi4AoYbRv7o6AUi+dzje1lpafC4YmlpdmNwL6kd/5urG0Lxw4q6Rv1uvErVl+vVvbfSqTBuE5TyZLefeQC5zFORnCgMg79q0bL+mJoNTKSdN6tLvKCELjx0p3/AFvFzj5fdWKZyi6pTro5HgspUn07V7cfZeghtzKXW8cmx6dCB6Y3oZO9oGl17PhVPI91nFthpra/27vBfohwZ436Q4qSZsGxsT4NxhtB52HObSlam8hJWhSFKBSCpIO4IyNsGrK8Q/oj8a/OH6O+v4nCziqzf7iw5ItcyKqFMU3nnaacUhXiAfaKShJx3Ge+K/RiE/FnQWJ0GQiRFktJeYebUFIcQoBSVAjqCCCD5VYQFkjbkLJYjHPSTFtzZL/yi9+g3+NH5Re/Rb/H/vSNIJOwJPoKhuqeKXDrTFwbt981laYs1TgbLCXvFcbUf94lsKLYA35l4A6kipyyMbhINnndo0lTl+U49y8yUbeWf+9cuc0mt8yHcYDM+3y48yG+nmZkR3UuNuJPQpUkkEHzBrvXoiYeC8/VTD+S9c/oKXflM/7n97+lN9FHUs5IFZOP5J4iSUyEq25VA9K53T/L+f8AKm+M6WXkrGcdDS64qCktKByDk59NqVlZkOmytaOo61lnbhI6KKKiTie6KKKEIooooQkXt/7L97+lNryud1asYyomulcj9b50xT7lVmJfK1fKKKKbVQiiiihCKKAK9BJPkKLr1eaK9BH61eggepry6LFc6g3G/iJA4Y6Ak6kltCRKUsR7fFJOH5CgSkH9UAFRPknHUip+EgdBWK//ABBr1IkcRNN6b5v7tBtZmBI7uPOKSc/BLKcfE+tRTSZWkhN0VP10zWHZUHrLUmpNc6jevupbk/cp7nTmOENJzkIQnolI8hgfPNIFNpiyUoW4lZKSHOX7BPb1oguqYS46gBS04O/luM1yKR7N4hHMtSzk+XeqZznOdqvocEEUEQyDXfssD6k+iIsdch3w0du9e2nVx4pLZ5VPEjm7hI8j23rpDeQw2lajkEqBx1yUnBpK2FI5HCnKc/fjrXOpJvspRlia0sPxG9+y9vuQva2i2jK1pC+oT1Pz8qHnQtgFw5WlR3x2+PenfQNmY1VxDsWnZsl+LGuk5th51hHO4kKVj3R0HxOw6kHGK0/fvo0cMXpcaDBu18tkt1JKGESEPqdSNispKcgA9VZCRkDqQK6NhbMUqZXEubE3TbUrILklD6lFRxkYx0GK1L9G/ibxIi8LI2mbTbLIpuI8swrndpLigmOVbtpZbHMvlWV4UVpAyE9E0n+k/wANNN6d03pC/wBst6W4tqkMWmek9ZEfGUOOEYyrKVAqwM846AADpayizux0wmUNNRfdQ2gYTyjYp+BGfmc0xA4Wu1VFe10jsswuVLLjbL9qhZRrrXt8usZfMlcOIfYIXKT9VTTJClgdAVLPrUv0ro7TFjhBFlgRGGFgc3s7aUJXtj3iPeUcbHmJPnTIy4h5pDzZ5m3E8yT5g0piSX4rniR3S2e46hXoR0NSk3SrWhosAvb2hF2ic7duHl9laOuTiud1qOkOW+Sdh+djK9zOBjmSAR1GTTna+Mty0283A4u6cNjC1BDV+tgXItjys7c2AVsk5AAUD3JwBSm3Xxh8huUAw4ftZ9w/Pt89vWjVepNO6ZtSZeprrEgQZSwwkyAVodKt+XlAPMMbnIIA3OBXTXubsoZaeOX5grVts2Fc4DNwtsyNOhPp5mZEd1LjbgPdKgSCPUUorMdnTo1OspELhBxDj6a1Fy+O9b4BMi1zNgTzMEeEpQSOrSspGTjIOLAs3F6XZHmrdxXsI066tQbbvkFSpFokKOAMr+vHJJwEuDoCSoUyycHdVc1A9mrdQrcpTE/P4YUvlKclJ+PXvSGHJjTYbUyFJZlRXk87T7LgW24k9ClSSQQfMV2QsoWFJ6g7GpHtD22S8EphkDk5+wftf3f60ewftf3f60pYcDzSXE9xXSq8iy0TSHC4SL2/9l+9/Sj2/wDZfvf0pDRQvUu9v/Zfvf0opDRQhFcT1qQnpUepmm4qqxP+Pj9EUUUAZOKaVUivSUZ3Owpi11q/TGhLAu+6quzFthhXIhSwVLdWRkIbQAVLV6AHABJwAcZ/n/TN0k3MeRB0bepEYNqLTz0httSl4PKFIHNhJOMnmJAJOD0MT5QNEzFTSSagK5uMHFTSPCyyom6ilKXLfBMS3xgFSJGNsgE4Skd1KIA7ZOAaD0/xj4/8X7i4xwz0zbrBa0ucqrg60HUMdMhbzoKFEAg8qG+b0ps4J8GtQ8atRO8U+Lb8lVrmL8WNF5i2ucn7IT3bjgbDGCodCPrHZFqtsG1W1i22yGxChRkBDEeO2ENtpHQJSAABUN3P14J3q44Ra1yqy0ZofixHSiRq3jRMlvEArj2+zQ0NJPcc7jRKh6hKas6M0tthDbjy31pTguqSkFZ8yEgAH4AUp5fQfOvoT6/dXQ0ULml24XMJ9PvrIn/iHXmwLOmtNNw2XNRIKpi5YSPEYinmQlsnuFryrHbw8496tghGe331iv6fWgb2zrSHxDhQHpFmfgtxZzzYKxGeQpQSVgfVSpJQAenMCDuRmOVxy6JuijaJRmWYEFSNkqOcY+Ir5nbGTiurYS+yPC5StOdh9oH+dfcoU2G3ctrRnBx88EVW3WzEeg104cu5cNq9yHUiMjuUZyPidq9oOIbpHUEFX+n/AN6UyLHe2tLRtTyLRIRY5clURiYdkLdSMlI+Wd+mx8jXrRcqGV/VNtf5h9f6Wsvov8H4umLRA11fUCTfrhGD0NBHuQWHE5BHm4pJ3P2QopG+SUv0mLze7RNd0/YVu2ZF7tzkudeExnnnpy2+ZLUBpbaVFsbDb3UjxBkjKuat/ocagv44ptWBm4T5NldgP+PGU4pbLISkqQsJzhHv4Gf1yO9bDMtDC/D8coJ8iRUbiWyXOqIY+uiys0Pmqt1Ta9T68+jNMg6iszkDUb1sD5iZ5nFusKC0HH2VOBH1DuCvB3zVPaFvbd/0vEnhYU+lsNSUg7pcSACSOwIAUPj6GtXXKWuDbZU9uJKmrjMreTHip5nnilJUEIGRlRxgDbJIrIECVB1PxQuur9MWORpmyKSWZcJxzJkytyo8mMIwVAkDYEfrECSmcTcW0SmIRhuU31Vo6PnZSu3uHdPvtZ8vtD+fzNSOq8jvOR3232jhxtQUk+ZHY+h6VPokhuVGbkNfUcSCB5eYPqDkU2qxMutNTx9M2/2lyG5MV4Tj6kJdQ2EMt8vOtSlHAOVoSlIyVLWlI3ORS/FK8nXkBGoFtTo+noqVwNPxHR+fuM5zHOtCAThCPdKiMjKUJ6rOJtrvSzOveOGm9NXCSqPZ4dpcuNyWlWFCOlxalgequRCc9s5xtTnw6XDf0neeOd0tKXZFvK4GjbShrLENtCg3HQ22B7yy64E53OQtX1jtE9+VMQxZ9e9V3dndP8H7toC3mAmVqm0yvynqV5hQLjfi8oEMHoVIbByCcBSjuOY1r5xKHGnGloDjTqeVbbqAUrSR9VSTkEYOCDmsea24fanst19iWnxLpbLWvVGoblIbC0KkKKlJa5jkKAOEAH6y1uncAY0RoTWMq7aYtN4kJDqZ0RDy0AnKFke8Ek7kBQIGewG9dMIIXErSHbJR/YpWnJLt34dX57Rskq8R+IlJetUk7Z8SMo4QSABzN8pAJwCaVaM4+MnWkTQmv7Kizagk8iWJVue9ohSCv6qt8OMg+SgcDdRA3pLrfU8OFZpVwkLU1bobReeJGFLI3CQPPOAB3J+FUBoSBLuEufra9jNzvKi42nP+CwfqgeW3KB5JSnzNTNe5uyTmp45dxqv0Etr3hu+Eo+6o7Z7H/wBfyp1qheDvFRrUF9b0Pd47rF4Ytwkx5anAUT0IVyrwOoWnbI3yOZWwFW8g8w9e9dyAOGcJekc6MmF+42X2inuioU+mSinuihC8LOEE+lMNOLk7Lah4XUEfW9PhTcNzimqbYqpxLdoX1IKjgU26uv8Ab9Kabl3y5JfcZjhIQzHb8R6Q6pQS2y2jqpxaylIHckZIGSHhCNhik8m1xplxhzZSPFVCUVxkK3S24UlJcx+kEkpB7BSsdake7kk4YwTqqcsnBl7XGoxrzjOn8oXJfvQNOIfKoVqZ6paURjxV9OYjCCc/W2xaJ0DoZdt/JitE6aVBByI35KY8MH0Ty4zUlQjzrqE+VQGwVhdxSdhhDDKGGWm2mm0hCEISEpQkDASANgANgBXQI8zXYJ9KAk15mXuQrmEDyzX0J+VdAn0r0E49K8zLsRLmE+leXWUOtOMutoW04koWhaeZKgRggjoQR2rvyivhHrXl12GWX5kfSis1s099ITVlosltjWuA04wpqNGQENt88dpauVI2SCpSjgbDOBgYFVuSSSScnzr9AfpTcHeH+tfB1LfdVwdGXttoMN3GU82hiQlJyEuJWpPMRnAUlQIB35gEgYY1lZlaRvyra3qKxX9lSQpE20SvHZUM9DsCD5gj4EjelpGG9wrqjqWBoY42TL1SRnY7Grh4A8ZXdHGFo/VbEWfpBb/MhbzAWuApSubxEjB5khRKinBO5KcHINPFzxj4gwc+Qx09KXaeslw1NqCBp20NIduE90NMJW4EJyfNR2AwKiAvoU3LYDO07bfnat/aB1nojVqJo0ZdYEsRlJ9qRHjKYUM55VFKkpKgcEAgEds07S7YH5Ye8QjB6ZpDoTRun9FWOPa7HbIUZTcdtmTKaYSl2UpCd1uLAClEqKiM5xnAwNqW6qv9n0vp+Xfr9ORDt8VOXHFbkk7JQlPVSidgB1+AJCoeWu+BWEMr4m5ibFLJbEt63PxbdMEKa4wtuNKU2HPAdUkhDnKdlBKiDg7HGKxtwrYnB3UsyfcJMx927ONuqdJClupJK3VAk4UoqGd87dTirfHGDiLekCfpHhgyi2LPNHfvE8NuOp7L8PmTgd9ioHsTTXpPRRifle66gcYfvl7mrnTVQsoZZUpSlBDYPYcyjk56jrjJbp43MvmVLXVDJbZSmulcC4zoWERXiEk/UUApJJ9D0+WKcpmmn05VDkJdHUIWOVXyPQ/hUH13JucLwdNWyG89qO8f3eDFRjnwvKS5nsnrgnbOTnAJDKrwL6KbfR8kOar4xas1hytKh222tWdhaQeRalLCllOeo/NrPwUOxq+YsaNEitRYkZiPHZAS0yy0lCGwDkBKQAAAdxgDeotwh0ND4eaEhabjKbekJJenSEj/AB5CscxHTKRgJT+qkZ3JqUT5cS3wJE+fJbiw4zSnX33ThLaEjKlE+QA/lVZK/O+4WjpouqiAKq36UV2P9hrdoth4pm6rubMFtIPvJZS4lTqwPIHw0/8AEa9R48eIw1EiNpajMNpaZQkYCUJACQB6AAVTY1Tc+I3FxzX5aXHsloCo1lZeTkEbjmI6FR5lLUR0UUjJCdpVq/Xztl0xKlNxM3JweBAS2chcheycJO5xurAJzjHenoWZGWVLVzdbISNlHeJNy/tlrJOjIi+azWhxL94cSdnnQfdZBHUA7H1z+jTx8AAMAAAYAA6ADsKZtG2QWCxtw3Fl2Y4rx5rxPMXHlbqOTuQOgPfBPUmnqpUsmfUkm5WZy3avse1207JE1gbjxWhs62cfZUjqB1ANbM0ZqG26q0vbNS2hzxIFyjJfaPdOR7yFeSkqBSR2IIrJW3cAjuCMgjuCO4qWfRQ1R/ZfWFx4U3B4iDOK7lp5SySAcEuxwT3wCoDYZQs9VCpYnC+U7FJ1kZsJG7tWvgRjIoprizShoNqRzEd8139v/Zfvf0rhzS02KYikEjA4JbRSL2/9l+9/SiuVIkCvqn4V4aGV/Cva/qn4UMDc01B8pVRiGsjQlLadhtvXdCMb968sJ2+PSlKU1w9yliiuvKU16Cdq9hOK9YqIuTjY7Lny/GvQTXqivLrsMC+ctGB6Vykvsxo7kiQ6hllpBW444oJShIBJUSegA3yaybxk+kJftYzZejeDfisxUktTdSH3fQiOfsjGfzn1u6QNlHuON8jg1guVNFA6VwYwXJWh+I3EnQ3D6EZWrNRwrerl5m4xXzyHf9DScrVvtkDAzuRWVOLP0qtT31p2LoSONKWgjH5SmpSua8n9RG6G+4+0ehCgareTwbZXbXH37u9Iua8rW6s+6pR3Oc5O57nPwqF6disaT1pDuepNPt6pgQHj7Va5Dq2isD1ST0ODvlJxggg0+cPlhGeRubuPv/XmrR2EzU46yRmbsB9+Pl5pz05ofX3Fi6PTrJaLzqJwnEm83WSrwk468zrhCcgb8vMTjtTJrHRls0/JVa2NVQNRXtJw61ZGlOw2en1pCuUKVjshKk52Ksirc45cc5XEtxjSGhkytP6HjxkCQwhtLLkj3R+bUEEhKE/VCEkg4Kjn3QmCWedZ9PsFLzDTW48MlQB/HqfWqGvxExaMbd3IaK1wPo87Fh19S8RQjjb29rlRuz6IlSY6lPpeDqvqlvHKj4k4BPoKU6ehXXRWtLTqGXZheWbbKRJTHLqmw4pB5k5I32UAds9N8jNS2NrW0yXvDaVzEnAAXg/LIFPMW4wpn5tDoCj/AJbgwT8u/wAqzrsUrYnkyM05L6IzodgNZAGU0uo/kDe57eB/NldugeP/AA/1SpMW4TFaZuZPvRroQlsnH2XgAjGTj3uUnyqDcQtTxdccaXLNLCZGltIELS20Q4iXNWkALWOikpPMABnZJ7KIqC3SwWie0RLgMnbqBylPrntVcX6BL0zJelaeucqO0DyOlh4j3TjByMZGTjB6GrDD8RgnfaxB9PNZPpH0Rr8PgMjXh7BvbQ27RtbnYrWbF1gyjzCUnJ6hwFJ/EAUrQCsDkHMDsCncH4YrJ8xdsaiMzmtV3BF3SOZDpeU4VnqMgE7Hb/tVj8Hf7UcWpSbVEffsNsiICr7c4q+VawrIS0yOiVLwc5yBgnoAlVrFUslaXAEW5iyyFfhE9DI2N7muLhf4XA+dtvHwupvqDWcl2+f2S0Lbf7R6nWCFNtnMaFjYreX0GM9MgA7Eg4BsHhFwyb0e9I1Df7h+XdYT0YmXBQyhkEbtM5A5U9idiQAAEjapVozSundG2YWjTNqYt8XIK+QZcdUPtOLOVLPxOB0AA2p6peWcv0GyYpqJsXxO1K+pBJwNyTsPM1mTitqS+8V9c3LQVjAZ0hYpA/Kjza8KnOoVjlKjgY5wrlSNvdKySQkC3eOeuTofRhVb8O6huyjCs8cEBRdUAC7v9lAUDk7cxSDgHIg3DjTEXSWk49pjOtyXiS9MkIVzeM8rHMrPcD6oz2GepNd00d/iKhxCe37bT3qMXJLNitxdnti2wYyAnK0FLbaegSMDfsABkk7DJqEaXmL1nqxeoFNqRZ7QS1b2l/beVjLh9QMH0ynG4JMm40zk6g1XZeHrZUY6VC4XQpPRKUnkR12yCT8VpPanGOyzHYQxGZaYYQMIbaSEpSPLA2FOqoXSiiihCKZdV2ydMah3GyyfZL5apCZdtkZxyOJIOM4OxwDvtkDO2akloiidcWoyiQlQOSOwCSc/fikzra2XVsuJwttXKoeRBwaELUPDHVresNJw7q421GuQaQm4w0KCvZ3+UcyRucpzkpOTkd8g4lgORmsjaT1BctMXtu62twBxI5XWlE8j6M7oUPLvnqDgitPaM1JbtUWRu521ZKFHldaVjnZWBuhQ8x59D1GxqVxztvxCSjYaeTL/ABPoU90UUVEnU5z9obn/AK702R6crj/sTny/iKbI/Uj1pqH5Cqit/wB7R2J1YTsK7Yx0rmx9WutLu3VlC2zQiiiiuVKiiiqs+lXrN/Q3A3UF1hPFm4SWxBhrSopUlx48hUkjcKSgrWPVIoQs/fSO4pXDiprV7hdo2WtnTEB4pvM5pWBMWhXvJBHVtJGBjZSt9wE5ZXbjpnRsNqzsONRw0nZlCStfTqrA6nrkkZqI6KTH0Lw2buKw2J89HjcyuuVDKB/pSnc/H4VWkmbPvkl5UZ9SGlKKnpS/rLPU/wDr78Vp6WNtHELi73cOPd4cVsaOJmHwtuLyO4ce7uHH/itC/wDFi0xMoaYefcHRKyEgfEDP3Eiq1uerVXO4v3GTCeHinKloTgDsAB0G3rXi12iAhCZDaFSCocwW6Og23x2+dSjRVtb1IzOeaeWlqPHUtOBjLmDypx5bVKHVEpF3Bt9gBf8APBTh1VMRd4bfYAX9fsoCl516e+/bHTBjLwHXFLCBnzxnr6D+dc33LaHORhl65SFH/EdUrBPoBufnTna9LStS6oet9r8NslaRjfAKhvjttg1eOjeDNms7ZXcpbsmSditr3QPPcjIHwxWGxbHaXDJHNeAZO6/9AeqyVZiToi6HcgntA7gdB5EqhU6cklsy7k5HtkcDKh9ZQ8vdHf0zmusCPqAvFq0uSn4oPuLebCQR5gKzt8KuGbp62ydVs2i3LcDfKVvjmCykZHKATnBO3Xp1q0LVp21W2MiOxH5ggYKlKOVHudu59c1lqrpNlaC5uYnWx2A/O1VNPidXC8vjeWnsNvbX1Wco1l1jKSEvPco7ckVTh/EAU9Wrhffr2tIlqlrZz7yn1pZaH/CMnPoN60AtqFHAW41HaA6FQA+7NJZF6htjDXO8R0CRhP3n+Qqmf0hqD/raG+CnqMZxGpblmncRyubKFWjhNZrZbSw0mOZagSZCQoLSewSSTgeh69/RVwDnzdAcVndDTSBaNRhTsUcoAbmIGQc9gpIKcb7lOPV7kXuW5kNJbZB7gcyvvqA8UZ7triWnVKCpcyz3ZiY2Sd1FKgcZ9cCpsGxKoNWGyuzB+hvz4eqUpJzDO148Vrmm3VF9tOmdPzL9fJaYluhoK3XCRknoEJH2lKOAAOpNJtX6w03pfTKtT3q5NxrWtsOMKBBXI5khSENpzlaiNwB0GSSACRmbVVx1LxducTUWooT1r0bHc5rVbCf9oPTxHCOpI+0cDGydsk7eKEyHsWvqapsLdN18j3O6a91c9xDvzRYQtBYskEnKYsYZAVv1Urck7ZKlEYBSA+tqU0rmbUptXmlRB+8V5GMAAAAAAADAAHQADoBX2rEAAWCoHOLjcqK6lg3C2age1pamlTn3Wg3c4qzzLeaGBztqOSFAJTkDY46dQX6zXODeLa1cLc+Ho7g2I2KSOqVDsodx8xkEGlgJBBBII6EVCrYwm28XZ0SGPAiTLYJTjKDhCnAoAq5egOcn5mvV4prRXwdK+0IT3o1rmuL73ZtrAPqoj/sa9awh8khucge67hLmOygNj8wPwpXoxopgvvn/ADHeUH0SB/Mmna4RUzITsVeAHE4B/RI3B+RxQhQGn3Q2qrlpC+oucAlxskCTHKvdeR/JQ3we3qCQWNxC23FNOJKVoVyqB7EHBr5QDZeEBwsVsGya50vdrTGuLN8gsIfRzeHIfShxB6EKSTkEHP8A7UUx8NNB2FnQloF1tEWRMcjh51bjfvZWSvB+AUB8qKF6LhTCXL8WOUeHy5PXm/pSaOcLoc+r868tnCwabhHwKlrjacdyeYx9wfCu1JoasppTSzxqrSB12BFFFFcqZFZZ/wDEWnJGgdKWQqx7ZevHI9G2lJP/APaK1NWMv/ESfbuOqdDWIrILMaZJc5eoStTYB/8A4lV3G0ueAApIml8jWgXJKzhfrrdNaXaFZomFR46EMIDIwlWMDPxOPn16DZ81zY4ulrOxFZeUqR7ItTuPqpUTyp5ds9c7nrip7wr0axY4SLlJYCZLqcsoPVpJ+0o/pEfcPicQPi9MM7UzzP1kl9qOB6J95X45rUmJ0cb5H6vPpyAW0MLoonyyG73enIDsTlp+ImBwyvExY3WhthGR2QUkn7yfurvwfWi08Jb7enMAq8QJJ/VTgfvK/CuuvAu08K4cNKFF14pKkDOcqClHPwKh91NGpFKsnBK02hJxIuChlI6nKysj8Uiu5iIn5uDGn1Onsu5yIZM/BjCfEkW9ku+jjHP5abkODLkgOuk432IA/HNXvdXC1b3SNirCAf8AUQD+BNVhwOtvs9wccAyiLFDCTjqo9T+A++rK1Bn8mkj7K0q/HH86/POOTdfXOcvlxeXku5lUhwkujSOLN4E+QEmRIdS3zn7SVggfHAP3Vd92nNswVliS2XVHCeRQJGTudunessawiSIGsbp4IIWJSzyk8pI5uZKgfPBFP2nuI1+hspauEduchO355eHMf609fmCausSwZ9XlqICDcDTw4IJ4hXGtSlqKlqKlHqVEkn50nlzYcMf3uWywewWsA/IdarW58Q7xNjH8l20w0Z5VOISqQ4T5J2ATt3P30wWQ6jvOqo1ihw1rnzTkOSiOVtG5U4oJ6AAEnJJ2xgmlKXo9PKbPIHZfX7e65axzzZqtd/VFmayUyHHcDfw2jj8cVXvEbVsfUsFVgsseRLeWsFLbKC4pZBB+zkYxnpnerlsvDbTEGOhNwjG+SEgc700e4pXcpaBCAPIHJ8yallviQ7cyGbdDiwmgMckZlLSceWEgCtJQdHIaaQSuJJGybjpCCC4qvuC/Ca/3Z63ak4rFydHgQ0R7PZpq/EDTaUgILiM4SkJGyDuTuoDG96S7Na5TSm3YbYSpPKQnKRjGAABtgdhiullc8S1RVZ3CAk/EEj+VLK0idJJ3VS6v0dKtKlS4QVIhZ3wMqbHqO49ai2NgcHB79jWgzuCDggjcEZB9DVN8VOG063vStYcPmQJZJdudlGfDnAfWW0PsugZOB9btk5ChCYKiFzIY4uWVwnAl2t1j4lJWoD+FPOl9QW3Udv8AbLc4coPK8yvHiMqPZQ8jvgjY48wQGHiClcXU2kLuhQCWrh7Mvzw5y/hgKoQpmOlfaCMEjyJFfCCfdA3JwPidqEKd6ZY8LTyDjB5As/FSsj8KWV3iNBq0PpA2R4SB8q4UIUY1jEbbdamJyFukoWMbHA2Pxxt8hXDRFp/LmrbZaigqbfkJ8UA4Phj3l4P+kKNLdaq/NQ0frqV9wA/nUz+jfZ/HvlwvTicpishlokfbWckg+YSkg+iqELQaZyQAA1gdgFf0opFRQheHfqj414pyu/8AgoH61NtOwfIqKvP7xS+E5gjfrTiDkbUyxl8pxmnJlzaopWapqjmGWxSmgnFeAvNeSuoLJ8yBe1EYrBX0o72nUv0oZUNPKuPZmIlrSUnIUVEOr+YU4pJ/01vAKyoD1r822Xvyxx21JcH8gydSy3RzdRyuLUlPy2FP4dHmqWqywRvW1jez7K3UrHs3MTgY3PzxWe383rXsKMnJ8eSt5XwWrA/jV73VZRp+QpskKDDhBHUEJJ/jVL8Jo6ZXE0vuY5I42J6e6gn+IFaSp1LG8z7a/RbSrNyxnN3tr9FLeL6imXboKDkhC1hI/WwkfwNRniI4JGtrPYknLFojJLgHTmSnJ/EAVMrwy1cuJCpD5HstqjJfeyevLlYHzKh8s1ANJIc1Drm4TXskyJAbJ9MlS/wT+NVHSSq/T0Ejid9FVdJKgxUThxcQFeXC+3mFZ8qGHFoC1n9ZRzj7gkVK5LKH2FsuZ5VjBI6jyI+B3pLY2Cxb08ycKcPOR5AgAD7gK63OV7HEU9gFWcIB6FR6Z9BuflX53leZJC7iSvnbRYKrOImhkXWUZDavBuLaOUqz7r6Ps58iB0PyNVTdLDcLc6tDrRKk9UkFKh647/LNX84tbrinHFFS1HJJ6k1zcbQ6nkdbQ4nyWgKq7ocampmhjviaFwQs6MSH2CSw842T15VYq5eBLDUjVtwuZALjNoabT6eK6Sfwbx86Ta80zY3bS5MRBbjyUuJwtgcnPk4II6eucZpHwQuEiJP1BcYyUKjqdZhoQsZyloK+76wPzrYYVVsrXiVgta91PStvJfkr4oppt9+gycIdJjOdMLPun4K6ffinbYgEHIIyMbgj41oFZqQ6VlILKoa1gLSrmQCfrA9R8Qd8etPlQLHQ9+oI7U7W2+PMENysvtdlfbSPj3Hx39aEKT0AkHIJBB2I6g1yjPsyWg6w4HEeY6g+RHUH411oQqF478LrhEuT3Efh40Wrk3ly6W5lGUyU9VOoQOpPVaB1+sMKzmIaWv8AZdbWoFyMyqQwpLj0R0BRaWOi0k7kZzgjcZwfXVIJSQoEgg5BHUVm36Ulh0dpF+Jqyxyl2TV0t7mREhpT4UlGfzjriNgjyyMhZJBT1UBCXnOTk7k7mlVna8a7RW8ZBdCj8Buf4Uz2GVNm2WHLuMMQpbrQU6yD9UnocHcZGDg9M4O4qS6Qa57spwjZpon4EkD+BNCFPmx/8jeV+k6PwIFIKcynl0+P1t/vVTYelCFF9aKzKio8m1H7zj+VX5wWs5tGgIXOjlem5luevPjl/cCfnmqPctq79r222ZHNmQtplRAyUpUolSvkkk/AVrtlttlpDLSAhtCQlKRsABsBQhNFFPdFCE33j6rfz/lTdSme/wCPye5y8ue+c/hSanoPkCoK7/efzghJIIIpW05sMGklfUKKT6V25t1Ax5YU5JdyNxQXPIfypIhz1r3z1CWJttRcLqpZyDWBvpNaDu/DfihcdRtMvr0zf5ypkWa3kiNIWStbSiB7pCiopB6pAIJKVAbyKs0gvdvt15tUi1XeFHnwJKPDfjyGwtDieu4PlgEeRHYiu4y6NwezcJikxJ9JKJGLDmlNYxbrFEO6PMsvLSQl7OGngRgn9VX4H06VVce6ytM3ddwYLiUubocbAOF8uCCD1BrSnEb6KLzUl2fwxv7cRpauY2m6KUptPcht3Cj5ABQJ811U9x4Ocabe4pqTw9flAHAXEkNOpUOx91Svxq2diDZGjN8LhxtdbZnSKlqmNJfkcPH/AKmG3ahkCzXidPUfbrhHSFHHbmKlH/lAHzpz4AwkLBnSD7nOVKP+ohJ/BKqdrdwB40agiyQvT0Sxx0sqVmfMQlbuATyAJ5lAn1CR6iofo67KtGnIstiaIaORSFqURgnmO2DkHuR8aynS2V1VSthiPZc8VSY9iMdU1jInZg3c8yVpWRcITGeeQ2T2CDzHHypkvM4TVNpabWGkEkFQxzE98dhj+NUi9xNeAKWpj7udgWoiRn1yQKaXdXLlrK/Y7vJWT9rP8ia+eQdGKx249D/SoCH22V5kEbnYeppHPulvhJKpUtpB/RSeZR+Qyfmaplt6+zkBYbYtrSs7u5cdHyO33gV6jaTn3RzL0q5XFOc8jTZSj+YrRUf+Pq6axebA+fulJKuCL53gev8AXqpBrbXdvlluDb0OyVNr5vCb3UtfbOM4A38+vSmbRepL5pyzewHS3tLXiqdUtL3huKKsdRvkgAdhUrsXD67JQltiAzbmT9ZS1e8R64ySfnUwToW3MwPDLftLpHvOFRCwfNPb/wBd6+h4V0Ogoosmc3/PzgquXpLHTH9pub1+oHumHQVx1nryNIk6V0A5NjxnA0+85dWmUIURnlPOkb7g4GTvUhmo4waYaMhzhnNfiJ3UmFcW5fx9xsKI+OB8ai/Dm8yuFXGeGZLhFjvy0w5/2UZUrCHiOgKVHJ7geIB1rYRBQojopJ7GqLEGS0U5icNlvsKFPiNK2dh3WbNFcVtOailm2yEv2m6JJSqNKTjKhsQkjuN9iAeu21T1C0OIDja0rSeikkEH5134+cKoHECwPT7dHbi6thpL0Ca0kIcfUncMuKGCoHGEqJylWCDgkGnOG2p5t108zcA6pia2ssS0JGAXE4ySkjAyCDjHfbpXMUokFwiop3QOsVcUWQ9FdDsdwoUOuNwR5EdCKk1qvDMshp0Bl/oAfqqPoT39D+NVnA1KhWET2Sg/7xoZHzT1Hyz8KdpVztzFsduLstkRGkla3OYADAyc56dO9SJdSfiDq+2aM0/Ju1xWkllsqQ1kAqPQD5nAA7kist6WhXXW+qH+IWr1F5bznNCYWPdwDhJA7IT0SO5yT6rrhOm8VNR+3zPFb0rBdwy2okGYtOwz35R3PYbbEnE0SAlKUISlKUjlSlIACQBgAAbAAbYoQvpJJJOSc5JPepFopP8AtiwN8IH8TUdqWcPmvEDgPRUhIPwAyf40IUyuSfCtIax0CE/jvTOelPN7V/csebg/gaZgNx8aEKQcB7R+UeKFyu60ZatbASk+Ti08g/dDlaDqsuBkMWzScictn89c5jkgknB5AeRA6bjCSr/iqwPb/wBl+9/ShCW0Ui9v/Zfvf0ooQm53tXivTv1h8K80/D8gWerD+85FFFFSJZFfQpQ71TvGfj5p/QN4Rpe022TqjVbqkoTbYhIS0pWOVLigFHnOQQhKST35cgnvpWzcZdVMpuOudVs6NiPI92zaejNmQkHGC7IdDhQodwjPXqk7VH1gJsNVOIHBuZ2gVtkqx3x54r5TTYrBBtDY8F+5SncbvT7g9KcJ7nLijj4DA8sU7V2FEbcEUUUV6uV9T9Yb4371+b+oVWTUvFDUd/sMIMWZ26OG3RgolBUpQy4En6vNsoJGyebA2SK/R8YzgjIOxHmK/POfa7dpbiJqLT9u8QQbRqB1plLiuZSWkrASCe+Ak79+tNUETJKpof2nxXskjo6aQt30U5tOgWPZ23J8pxxxSeYhCyEgnyAGT8SacRoWxfaTIJ9HVAfxpfFnrjgtKSHEA7b4I+B8qUm6t/7hf/NW0MbhoAvnYrnO+JzzfvI9k3QtHWOK5ziIhxQPVY5v+omn5lptpPK0hKBjoBTeu6k5DbAB7FSs/wABSR6bJdzzOlIPZOwoETzvoon1LSbkkn85p6eeaZ/xXEpPkTk/d1pG/dEDIZQVHzVsPu6n8Kaepr6UkDJG3makEIG6XdUuO2igPHlj2vSyJSxzONvZ5seeM/zrVvDO8uah4c6bvjy+d+ZbGHHlDu4EBKz/AMyVVlLjJdYB0dIiNSG3pBcRsj3gnfByRtWlPo/MORuCWkGnc8xtwc+S1qUn8FCsB0uDf1LSOQ+q+xf49MgonNeOJ+n3U7QSlaVA4IORWQ7JHRB4lcR7cykJjsX9wthPRILju3yAA+Va9aALqQcYJ3z09T91ZH0Q3JvMjVesWmHFxbxfpLzS0jI5AolPTcD3yPlWcpNythifytT6BkgdSTgVXt7fk651A5pu2uqZsUJYNylIP+MoHZCT06ggdjgqOQBVghXRQ6g7GoPolgW3iJq22N+6y54cpCewCjzdPTxMfKnVTqaRI7ESK1FispZjsoCGm0jASOw/7nqSSTXWiihCKnXDRr+6uOY2C1n54AH86gtWTw4Z5NOJdI3ccXg+gJoQnS+nEZofr/wB/wC9NTaVLcShAypSgAPUnApzv591hPqo/gK8aVZEjU1rZIyFy2gR6c4z+GaEK7rbEbgW6PBYz4UdpLSM9cJAAz64FKKKKEIooooQu13/ANqSP1P5mkdKrr/tX/CKbLrPhWq2S7ncpKIsKGyt+Q+v6rbaQSpR74ABp+PRgWdqdZnW5r3OlxIEJ6dPlMRIjCOd599xLbbaR1UpSiAAPM7VR+vPpT8MtPh+LZpU7UE5KFJQuFHHs6HMEDmW4U8yc75RzDHeqivH/md9KPVb6bQXrHw/hyChlyRlLAAP11JH+M+RvyjIRnGUg8yr54XfR84b6DDUlFrF9uyMH265pDhSrY5bb+ojBGQcFQ/SNR5nP+XZTdVFCP3Dc8gqp+gloz8oSL5xTv7Lsq6OylR4EmQCVcywVPvAke8pXOE8w81jua1hQST8MdOwoqWNmQWS88plfmRRRRXahRRRRQhFY3+lvo93THFP+2jbahZtTIQ1Id6JYmoSBynyC0J5gT1JX2FbIpl1xpez600pcNM36P48Cc0ULxgLbUN0uIJBwpKgCDuMjcEZB6Y90bxI3cLtpGrXbHRY/wBK3hufEbivL5ZrSeUpP2wOih5+tPVUnrW36k4Y63n6QviDM9gUC0+kEeIycFDqFb7EEbb4Pu5yDSljiIAwP/nU1vb6ikcyh88H+NaulxunkZ8Rse3RZWv6KTiTNDqD+cPztVyHZPMcBI6k9qZrlqS1wuZKHvanf0Gd/vPT+NVPN1tGlLCXHrlOV2BG34n+VcvyreX0n2GwOJHZUheB9238aldi0J0jN+4E+y4h6LyN1mPsPfVTi4aoukpXIwpMNHQBr63zUf5YqMXa+NMuBqRKflyVqCUR0LLi1EnAGM7EnHWmZce9yG3X71OMKG0krW3HI5lADpt/Mmr4+h1wyiIg/wDmVd4qVvvOLRZmVjIZSklK3t+qicpST05VHfIIpMTxqSnYCG2J2vv5ffyWtwfo/BM/I0iw3t9/zvTdo36PeptUtxp+upw09bOZLibXHHiSlp/XP1WyQe/MR0KQa09aYES1WqHa7ez4MOFHbjx2+Yq5G0JCUjJ3OAOp3PWlPcknJPU0VhamqlqX55Dcr6RSUUNIzJELKHca9RjSvCrUN4SspkGIqLFCfrF94eGjA7kFRVgdkmoHoSyDTejLRYwAlyLGSHsd3VZU4f8AmUr5AUi4w3dOseM1h0HFy7bdNr/K14I3QZATlps9vdykHf8AzFD7NSckkkk5JOSaZp2ZWX5qrr5c8thwSCfaIM0lTjIbcP8AmN+6r5jofmKquJZ3JHHyfDtkpDzEa0pRc3uQ4aXkFKNtivIQMf6vIippxJ1a7YGI1osrXtmprr7lujDB8MHILy87BKcEjOxIJOwUR04WWGJp/S5YZdMqY++p2fMUSVSX+6iTvyjsD5k9SanSS9XKwtQrY9J9pdccQAQOUJTgkA7bnofOmKp1e0c9omJx1ZUfu3/lUEHTNCEHYEntVtaQjqjaYt7ahhRZDhHqolQ/AiqoYZVJfajNglby0tpA81EAfxq7VoQ0otNgBDeEJA7BIwPwFCE0X4/nGE+SVfxH/alvD1nxtY29JGQlSlH05UKI/ECm++nMpseTf8Saf+EzId1SXMf4UZah8ylP/wBxoQr1ooooQiiiihCY5bnivleMbAYzntVX8abDN19MsvDtp56NZpbhuGoZDWx9kZUA2wDjZTrpGN9g0o74wbMX9Y14CU85XygKIAJAGSBnAz3Ayfx86eaLsAWekflmc4cyk1mttvs1pjWm0w2YMCI2Go8dlIShtI7AfiSdydySTmldFFSAWS5JJuUUUUV6vEUUUUIRRRRQhFFFFCFmD6elnbjQtIa2YSlMmPMXbH1YGXWnElxKSfIcjmB25zVY6V0VpK/xA65bwl5AKXiAnPMMZI26HORUw+m7qg3rX2nuH0RRLFrT+UZ+OhcWPcSfVLYznv4vpUb0NNgN29LDUkNTFLUtxKlcqlHoCknrtgVe4FGJGvDgCL6X58foqzpBNJDDG6MkOG9uXb2bpeOGlnZbKYMyVF7gBpBA+IAH8agV2h+wXN+GXQ94Rxz4xnbP31aUyepiOpyZLLTKfrKWrA/rVP60uSvBulzYylS1EtnukKUEg/ECrmdraeMuPD2CpsKnmrJrE3G2vMkcVHNc3NtEb8mNFKluEF0pX9XBzgjz6GtxcJ9QaJuulbZaNGX+DcmbdCajpYbXyvpShATzKaVhYyQSSRuSazLw00nZk6St0qZaokydNT463JLKXD7xPKBnOBy4PqSaeLtwjsT8lE61SZVmmoVzJXEXypSrzAOSMfqkVmcRwWprw2fMASNByHktZhfSujw6V9PkJANi7mR2XvblutYnIO4IPkRUP4va8hcPdHuXh5CZFwkKLFrh9VSJBHu7deRPVR8sDqoZo2LG40WuOIts4pzXWhsPbGkuqH/EvnNV1xUtut4bsbVmrdWKvsuFKaDLbqlqSjJKsJBwlIyncACqB2AVkV3PboNTqPutS3phh09o4n/E7QXBGp8Fc3C+1RbVaX1uy/bL/cXTLvEhwAOPPqyVAeaUlSgPMknvtJbrMFvtUy4KjvSREYW+WWU5W5yJKuVI7k4wPjVUytX6Zhv5c1BBbdCsjwnispPcZQDuOlSzTut40+E49FlR7iWxhLzCwSlXUc47efQE46VGvVBOHEo3uPcNbT5Lcq93Z5bC+U7Qo6SMMpH2SoAZ/VCd/eVmztFuZiSWf0XEqHzGP5VT93gTtH3qRqWysKk2mUrmukBGxbySS62OgAyTjtk/Z3TZvDq5Q7jmVAkJfiymOZC09ykjII6gjJBB3BFCFL5SPEjOt4+s2ofeCKrtB90fCrAuLvs8CQ90KGlEfHGB+OKgCRsB6UIUg4dxPbNYwQU5SyVPq/4QSP3imrQXutRz1OfxqH8Hof5y43NSdkhLDZ+PvK/AJ++pd2z50ITJeTmeR5IT/M/zqccEYXtE+5yObl8NpCOn6RJ/+2oJdTzXB30IH3AVYfAR5Ptl6j538KOv950f9qEKyvb/ANl+9/Sj2/8AZfvf0pDRQhLvb/2X739KKQ0UIXJf1jXyukz/AGp3/UR+Nc6sWfKFmZTd7u9FFFFdKNFFFFCEUUUUIRRRRQhFcpUiPEjrkSpDUdlAKlLdWEpAAJJyfIAn5U3au1HZNJaelag1FcGoFuipy46s5yeyUgbqUegSASfKsl6l1FeOK2tW9c3Jh20aas0Z02qE6r3kNFJLkl47gKUkZwP0UgEhPMqKSUNTVNSumPIL19JW8QuKXECwaY0lZmTfXHQiNcuXw3wwMlS3FDcNDClJSckAKVtnBZ9R8B+KlpfcTZZdl1PFSfzaitMZ5Q/WSspAPwUr41Yf0VdMqVaLhxLurRN01C4puGFjePDQrlAT3HMpO/mlCcdd7uqsOJTwvPVOstbBg1PLCOtbfksYOcNeNCFAO8PlOeqZrSv/AMhps1tw74pQtIXC4XjRfsFvjth2TI9vYUUIChvyhZUd8DYGtxYqkPpkXuVD4d27TUJfI7qGeGXFebLWFqHn9dTZz5AjvU3/ALdZIMjnaHfThxUUmA0NO0ygba7qn9AcQtOmy22HMmJt0yIy2yUvJPhq5AAFBQBABwNjjB8+tWZbtSWie3zxZsd8Huy+hwfgc/hVF3y0otDEePI0yuUyGgAtKE8+PPYZOeuxpDbtJrunPJRpObBhISVOPuvqQSMfZSob/LNO0/TYCIGVgLRoDcD67+C+ez9GqeRzpInlt9dbEe4PutCXHUNqgMl6XKZYSO7zqWx95P8AI1R3FTVjOsrlGsVmX4sZLxefkFJCVEAgEZweVKSdzjJ+WUNk0lZrpJdZt7L0xxpRS4lT3KEFPXOw+/NSeJpGcw25EjWtMVtY5VKSpKRvt9bJyRnvmk8V6askjdBG3Jfe51/PDVS0GCw0comc4vcNtLAdtrkk8tUxcP2dOOalRaF2+PISncOOFLofyNldNtyPdHn8acZ8VelOLNt/JjITBuXKy401gA8xwcj9UkK+XxqTab0jbNOR2pMl1GYwzzJSACc595WAVHPQbdtq+cK4jmreKEvVi0k22zJU2woj3XH1pKQB58qSScdMJ86yWGzmpxAvhJLALG/ErSQEuluFJgd8pIyOhFQwyl8NNWM6ghtKXpue7yXCIgf7OtQx4iPLIyQOhwU7e7i8XbdBePvwmFE+SACfmMGqz4qytPPsSNFWSC5eNRXBPhJhx3eZEY5yHHVHISUkBWNsbEkDc6tWKneo5bD2nUPxHkPsTPDUy6g5StChzBQPkQAfnUUbQ444hppCnHFqCEJSMlRJwAB5k11j2Q6W0fY9NKlrlritLW64SSOZSiSE5+yCVAD0z1Jqd8LNPYA1BMRvuIaCOnYuH8QPmfKhClWlbQLHp5qCohTwCnX1DoVqGSB6AAAfDNewNhS6U6lCCgbqIxgds9zTbJcDUdxz9FJI+Pb8aEKPyl+JJeX2UskfDO1THgJJ/wD13eIudjbmlfcs/wD+6hPanbgq/wD/ALq3RBOyoCkAeqVNn+RoQrzop7ooQmSinuihCYZP+0On9dX8a8V6cPM4pWMZJP3mvNWTdll3m7iiiiivVyiiiihCKKKKEIpl1xqW26P0lcdS3dS/ZIDCnVIbxzulIJCEAkZUcYAJHrgA1EuMnF/TfDeOmG6lV41JJT/c7LFVl5wnopwgHw0HzIJO/KDg4zfOk6m1hflao1/NTKmraW1HtbJIiQGljCkJTkgqKdiSST3KiBiCSYN0G6epqN0vxO0CVsL1Pxx1RH1RrDli2RlYNnsra+ZpsK6LXn66iNyojfyCQE1KuOFs/IfB25xoRBm3F5i3R0JyE8zrg5vVRKEqGT91Rb6Pzrlg1hI0NMdUpvmEy0OK/wA1nJ50f6kk5x1+scYAqb/SFdbbh6ES8QlhWs4BdKtk8qec7+m9JuJ3V3GwCzRsrbs9rjWSzwbLCTyxrfGbisjyS2kJHzOMk+dKq9O/4y8/pHP315qnWsAsLJLdrhCtFql3W5PiPBhMLfkOkZCEJBJOO5wMADckgDc1irixdtT6r1BZOJN5QY1ouMxcW0wVn3o0ZJHISOmV5UonuQT0IFX79IKS7qbUGl+EcJ5bYvbwnXhbZwpuC0SoA/6ihRGe6E+dRv6YtrdPCu0vWyHyQ7TcUAoaT7sdktKQj4JBCU/EinIYQ5hvx0VJiU2cmIbJAy8l9ht5s5Q4kLTSDU8lTFlkLCiFuANJJP6Wx/DNQOza0QzGCIl1hqa3IbfIBT3IHMQcfhXLUOtI0hlKJtxi8iFcwbjjmJV8ie2epFYCPB5xMBbS/bdZSzjpY3SHhrcvydMul2Wx+bfkOBSCrkwkb9e2M/hUjmcU9PobUI5UpwD7YUU/gN/vHxrjpLR+pNbtlxbLlhsLiSFSpDeX5CcdG0bbfrdPU9Kt7SehdLabtseJCs8J91gHMyTGbXIcUSTzFRTtjOABgAAD1rVHBIqt5mqBY8gfdOspi+7n6dipy0W7WXE59Ijpdtdizh2e+jlCh3S0n7R69M+qgDV52O12bSemW7fC8OHbIDSlrddUAAMZW44rYEnBJPwAAAAp1WpWMkFZAOEggE4GwGdhnp5VVt7tN81BJWdfXVtm2hfM1py0unlUBunx3hjOPIZydxy1dU9NFTsyRCwTbI2xizV1Yv1+4kyJLGnJMjT2kmFFEi78vLJmHoUtZ+oPXqBjJ35ac7Kxp3SEFdv0nbm21rGH5jnvuPY7qV1VuSQNkgnYVyky3Ho7URttqNCYSEMRWEhDTaR0ASPLzNFuhybjOahQ2wt51WEgnAA7qJ7ADJJ8hU67TtpOzSdT3o+0uOKjt4XKdJ3xnZAPYnBAA6DJ7VbTryGkJYjIShKEhKQkYCQBgAD0AxTbZoEez2pu2wslI3ddIwp1Z6qPkOwHYAClNCEdzvknqfOkF7c5YqW+7ihn4Dc/jil9Ml6c55gb7NpA+Z3P8qEJF1IHrXjg7K5OLqBnaQqQ3nPklSh/0iuieo+IqN8OJfs/EazyCoJC7glCleQWrlPywo0IWxqKRe3/ALL97+lHt/7L97+lCEtopF7f+y/e/pRQhNZ60UKSUq/hRVk0gi4WYe0tcQd0UUUV6uEUUVAOPPEV7hhoNzUrOnpN6PjJYAQsIaYUrISt1W6gnOwwDk4BKSRXjnBouV2xhe4NCmt0nwbVbX7ldJseFBjo53pEhwNttp81KJAA6D44rOOvuPt81bJf0/wahu+zoymXqKTGVyoA3PgNkE5x9pQz190bKogaOvfEv8n6r4q6lZvkJ5CJdvsVqUpu2shQykqIOXDg46kjcFShtVmW2HDtkRuHbYcaDFaSEoZjNJbQkDoAlIAxSj5idAreChazV+pWa9P2GNa3np7kiRcrtKJVLuUtZW+8onJPMSSAT1GSTtkmnipHxBsIst5LsdGIMwlbQA2QrqpHpgnI9D6GoZqK6N2WxzLq62XUxm+YIH2lEgJHwJIyewyagVgmvV7lzYvmk5GnglWom7sldvSQfeSEkuhWN/D2TzHpjPrU0+lXOcuXC5MmPH8FdtuzEsLSvIAwtA7DutNV/wAMYU1UU6su0hx673FOW3CcFhjJ5Upx9UK642GCPXKO/LuuudfzNK366S2LPbmPHZjtEAunCQFkkHmPv53zgDAxkmpoIHzyCNm5UFVUx0sLppNm6rZ9vnM3O3xbnGUFMTWG5LagcgpWkKBHyIrukFagkdVEAVmTTGuuJHDTTkeyiyRdY2WMjEFwLW1KabzkIIGeZIzsADjpkDAD1/8AFJpdFklGdpu/W2+tsrDcQpQ434pSQnLhKVAA4JygbeZpCqw2ppnZZGEK7occoa2MOhkB9/LgnHhK9/avjDxD14vC2WZCbHbVc2QGm/rlPoQhtX/GatSWthmK6qX4Yj8pDocAKVJI3BB2II6g7edZd+jdqu3tW9rRsqE/DuTy3ZjD6z7szO56gEKCUbdQeU9OhlXGbUj6o0XQdsnLF0vauR4hRV7JFIPiLIzsVJBGNiU83TIyyG5RZVrn5yXc1watXCnWkObqJnRUeJBalLjMqbbMZMgox7zaWlgKSc9SBvkYGDjhZ7Xp2zyhItmlrKwtKsoU4wXVo8sKWSQfUYNKUpYYhRbfCZ8CBCaDMVkH6qR3PmpRyVHuSTXyhcr2vXOr2X8StIRJzfd2HckjP/C4EnPpk0nc4nXhc5qFE4eXVTxOVqkSEstpTnBIXhST1G2fvrpRv5nHlQhPVz1BIkAtxEmM2RgqCsrPwPYfDemXG5PU5ySeua+13t8b2ya1FDqWy4cBSt+2cAdyew86ELzCjSJkhMeK2XHCeg6D1J7CrO0pYGLLGK1YcmOp/OuEdB15UjsM9fM/AV705ZY9sYBS3hZGd91Z8ye59Ogp4oQiiiihCCQBknA6k+QqMurLrq3T1Uon7ztT7c3PChOq6EjlHxO38M0wDpQhGd85xVdx3lsPtvtKKXELC0qHYg5B+8VMtRzfYrcoJOHXgUIHcZG5+QP3kVChsAPKhC2JZrhHutpi3KKoKZktJcQe4yAcHyIOxHYgildQvglFci8NrYHucKdLjoSon3UqWojHkCMH5k96mlCEUUUUITpLZS+0UHAPY+VMy0lCilQIIO4NSCkFyj86fFQPeH1vUVPDJlNiq+ups4zt3CbaKKKcVKiqo+kdfY6NNDSBSl03ZGZiPKOD09CpQwCNxyn0q0Z0qPBhPzZboajsNqcdWeiUpBJP3CsoarvcjUeo5t6kgpMhf5tB/wAtsbIR8kgZ8ySe9QTvsLJ+ghzyZjsE3/R51M/pXUbvC2+SFLhvqVI0/KcwArJJUyewJ3IHZQUPtCtAVmDWliXfLWn2RwsXSGv2i3vpPKpt1O+AeoBwN+xwe1XHwa4gM610QblcFtxLrbv7vd2l+4G3UjBcIPRKsZx2OR2pNXalmorSzfLQ9bnsJKxzNLI/w3B9VXw7H0JqlHbZOAU05BccTkpVyt86FYODggEEHsehqRcQ9Xyr1Am2mxvOxIzjLjYkJJS64opIBB6pSDggdT3wNqS/Rxfk6n4cQ5N2mPPyGi62pzI5vdcwkHb9EgefShCZDDlpAHschIAAADKgB5ADGwqB6nZftfFrTl2kK9kiSWFRVuvZQklIXlJJ7kLRj1+FadVpzmUAzNUCTgBaNvmQazBxQvTfEvVEax2ZIes1pkOITLCt5jigAVI291ACcg77HJ6gD1tW2jcJ3bNN/JLVsbZad8bzYOBHnorViTWQwiPKHKUgAFScpOO/pSouQSOZZiqA6ZCSR8Ns1ScbR2ubQ2U2LUy22kjCWHXuZIHkM5H4Ck8q6cT7cTFlzbd4pSCFrZb5seYwnf51oafpthNR/Ig8tPuPZfOn9GalvyPaR23B9j7p4124iTxa0myyrDzXM6vfcN8ylAH5JVt61JW7Ta0X52+ojJFxda8Jx/nUSpOw6E47AZxVY6YuatM8Rbbqe9zF3VSFKTdFAc6mkuIKAQOwAVt06Y22q85/EThxFgiY5qK1PNlIUlDLRccVnoOQJyD6KAx3xVLVVzK6Z07Nj9NFvMIpf0lGyG97fe/lrp2JqBHYj76KaY3GjRbtxbalacnxILquVM12OggfrFCcnHwJOOxqz2YdpksNyI8aE+w6gONOtpSpK0kZCkkbEEHIIpe91ZKDZr7U4VaLYQcwGBkY2BB+W9Ri92l23Oc6SXIyj7q8bpPkr18j3oQkUZh6VJaixmy488sIQgdVEnAHp8atjSWj4NlSmTI5Zdwxu4oZQ3kbhA/DmO57Y6VX+gZMeHq+3vSiEtlSkBROAlSklKST23IGfWrnOQSDsehFCE2vt+E6U9juD5ivFL5TXiNnH1huPX0pBmhCKKBjtv8ACvaWnVkcrSj5bYoQmm/L/NtNg/WUVH5DA/jTSpSQCVEBIGST0AG5NcdVaigx7iqIkOPux/cXyAcoV3HMTvjocZ3zUWud/lTGlMttpjtLGFAHmUoHsT2HwFCEku01dwmqfOQ2PdaSeyR0+Z6n40WS3P3e7w7ZFGXZTyWkkjIBJAyfQDJPwNJKtj6OmnzKvMnUTyPzUJPgsEjYuqHvEH0ScEfr+lCFom3RGIFvjQIyeRiM0lptPklIAA+4UooooQiiiihCRe3/ALL97+lHt/7L97+lIaKELy8AVqWlBSknzzgn/wBjXOnGChLjbqFdDj+dNF6kx7NClTp7gbjxW1OuL/VSCfn8KchluLFUlZTdW7M3Yqq/pEal9nt0fS0VzDswB+Xg/VaB91J/1KGT6J9apGl+o7vJv9+m3mZkOyneflzkIQNkoHoEgD5Z70gpZ7sxurWniEUYaio7LtE2Hq1u+2YILc0Bm7Ri5yJdSDlLozsVJO5HfG25NSKiuFMhKuVQV+ic09fRfCYDmt9NnY2y9ulCT2bWcJx6HwyfnTIc4PnSHReqY2ieLWqbpeg5Bt2oHG1RJTqSWCpPMShakk8h944yMbZOBgkQr24gyHovD7U0mMopfZs0xxtQO4UGVkEY7g71ljgqyw3bm848ZUcrT5nKzzH44ArTk28QL3py4QgnmTOgvsIUhYWhRcbUkYUOgJI36VjnSs4W6MbVcXDbrhBeW2pt5RbWnfON8YIJO1VGNwOnpcjeaUrASwEc1eFMGo7DIuM32uPJbB5Eo8NwEAYz0Pr6ioNN189CeTDRcZct1RACWAlwjyHMepO3TNO1n4hAyDFnYDyThTMhHgOpPl+iT6VjGYTW0461gSBY4tuQbLjLs0y3vOrdgFKnMc7raOYLx094DfHTBqMXlh5kzH40OC2ltlLjTvs6CsrChzJ88EZ7D+NW3G1DanUBSpKo6u6XEEfjjBrnK1FY20qcdfS4E/a8EkD5qAA++poMRqI3fFESfH7Llpym91E59viyNJQJEhlxDs0KS804dgN+g7EbYIqcfRplyJPC9DLyipMSe8wySPsYQvA8xzLV9+KrjUd9k60vrVh0hFemyFt+GlYGENA/XWT2AB+sdgMdavbQOmo+kdJQrDHd8YsJKnnsYDjqt1qAPQdAAewGd81qsEgmjiLpRbMb25bqwo43MBJ2Kfa8OpbcaWh5KVNqB5wrGCO/WoxrLXunNLRyufNQp7GUsoOVK+AHX4jbzIqt3dYa61m8h2y29m02jqJE5OecbYKUDr8grf7Qq6Timl1ZiMzFtw3w+yehGfd8xnvjzFWdw41Eq7QDbpi+adFSMKJ3ebGwV6kbA+ex7mqNtFlucWembcNU3G4rAOWeRLTByCPqDPTORjG4+VSO3TJNtnszobnhvsq5knsexBHcEZBHkaEK/K8eG3knkTknJOBTfpu8xL7bEzYp5VZ5XmicqaXjcHzB6g9x86ciQEklQSlIJUScAAdyTsBQhAABAAx5ACoVr3WCICHLVaXgqacpeeSchgdwD3X/AA+PRBrPXJcDlvsLpCd0uyxsSO4b8h+t18vOoABgUIX0DHXJOckk5J9aKKKEL3GZdkyG40dtTjrqwhCEjJUokAADuSSBWvdC6Tb03paDaUuJLjTfM8oJ2U4rdZ9RkkDPYAVSv0cNLflbVDl/lNZiWz/DyNlPqG3/ACjKvMEpNaToQkXt/wCy/e/pR7f+y/e/pSGihCXe3/sv3v6UUhooQiinuihCRWv/ADPl/Om3XGmIWrrEuzz5EuOwtaVqVGWEqVynIScggpzg49BTldP8v5/ypDQvCAd1TF+4B3NrK7Je40pO/wCblNlpQHYBSeYE/ECq7vWhdW2fKpljlFtIOXGUh1AA7koJAHxxWq6e6F6sLEEEg5Bzgg9qK2pdNO2C7OB252S3TXMbLfjIWr7yM0w3bQOjFBA/s1bU5znkZCfLyxQhZJrw+00+w5HfabeZcGFtuJCkqHkQcgj41qJ3hpoZz61gaH+l5xP8FCuC+FWhV9LMtPwlu/zUaELI8az3XT7xkaMuyoKc8yrdKKnIq98nl6qbzknbIz5ClcjVOkrtKbi8TtIRrdOUAhE19nxGnOuwfRvjvjIArWz/AAV0I5siLNZ/0SlH/qzSGTwG0VIaWyt+7lley21PNqSR5EKbOaEKmtDaf0jpqS3e9MWG0JW6jLUtGXjjzbcKlcuRsSkg9jTvrHT+hteIH9rdPpdlBISmY2Sl9AHQeInCiBk4CgoDyqZwfo76R05MckafvGoLc3JBS7GblI8BSsjC/D5MBW2MjHU16l8GYzuydUXQf/UAV/AihCzzeuBOnYqyNOa0v8JGclL6ELQPmCj+FN8PgtpxLwXf9YXC6JTuWwtDSTjzJUs/ditCu8C21bjU6/8Aihc3/wCQU36j+i7HvQbEvVb7jKAQWEtrabcH6yUrOfwNc5G3vbVeZRe9lUEjWvDLh3AVbLAiO++o4MW2J8VxxQOB4jpJyQexUSOwqL3HUHEvWiuSOw3pW0qOQpefGUPn7xPlsketaAtv0aHbOkpssuyRyBgrDC0rPxWQpR++vb/AzVDLifEulnKVfaDjhP8A0fzrpeqgtP6Hslrf9sfQu63AkFUqaec523CTkA+ROSPOpQSSckkn1q4o3AuSQPatRstnybiFY+8qH8KdInA+zIH98vVwd/8ApIQ3/EKoQqJorTsLghoiOcupuUvH++k4/wCgJp3icLNAxVBTenWVEf715xwfcpRFCFlix3adZpwmQHQ2sjlWlQyhxPkodx+I7EU5aj1Xdr+2mK4ER4+BzMMZw4fNRJJI8h0+PWtQydI6ViFv2fTdoaVvumG3nt3xmlTDDDCQhhltpI2whISPwoQskQ9OagmpCodiukhPYtRHFj8Aac4fD/Wcr/C07NTn/epDf/WRWqKe6ELKMThLrd9QDlvjxh5uykED/lJNPdu4F6mkk+Nc7SykdcLcUfu5APxrSdIrp/l/P+VCE2cP9NR9J6Wi2ZhQcU2Ct50DHiOKOVK/kPQAVIKZKKEIop7ooQmSinuihC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6029" y="180827"/>
            <a:ext cx="2832921" cy="563420"/>
            <a:chOff x="5996353" y="380978"/>
            <a:chExt cx="2071702" cy="571500"/>
          </a:xfrm>
        </p:grpSpPr>
        <p:sp>
          <p:nvSpPr>
            <p:cNvPr id="11" name="云形 10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Box 36"/>
            <p:cNvSpPr txBox="1">
              <a:spLocks noChangeArrowheads="1"/>
            </p:cNvSpPr>
            <p:nvPr/>
          </p:nvSpPr>
          <p:spPr bwMode="auto">
            <a:xfrm>
              <a:off x="6574321" y="479414"/>
              <a:ext cx="91577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noProof="0" dirty="0" err="1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Practise</a:t>
              </a: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042" y="2735089"/>
            <a:ext cx="2456554" cy="20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029" y="180827"/>
            <a:ext cx="2832921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490503" y="479414"/>
              <a:ext cx="1083411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Extension.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187700" y="326390"/>
            <a:ext cx="3206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Comic Sans MS" panose="030F0702030302020204" pitchFamily="66" charset="0"/>
                <a:ea typeface="黑体" panose="02010609060101010101" pitchFamily="49" charset="-122"/>
                <a:cs typeface="Times New Roman" panose="02020603050405020304" pitchFamily="18" charset="0"/>
              </a:rPr>
              <a:t>中秋节文化知多少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975" y="908813"/>
            <a:ext cx="8491780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zh-CN" altLang="en-US" sz="2400" dirty="0"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810" y="849630"/>
            <a:ext cx="901319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中秋节，又称祭月节、月光诞、月夕、秋节、仲秋节、拜月节、月娘节、月亮节、团圆节等，是中国民间的传统节日。中秋节源自天象崇拜，由上古时代秋夕祭月演变而来。中秋节自古便有祭月、赏月、吃月饼、看花灯、赏桂花、饮桂花酒等民俗，流传至今，经久不息。中秋节起源于上古时代，普及于汉代，定型于唐朝初年，盛行于宋朝以后。中秋节是秋季时令习俗的综合，其所包含的节俗因素，大都有古老的渊源。中秋节以月之圆兆人之团圆，为寄托思念故乡，思念亲人之情，祈盼丰收、幸福，成为丰富多彩、弥足珍贵的文化遗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0913" y="1299669"/>
            <a:ext cx="8165054" cy="28097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15" y="1502057"/>
            <a:ext cx="7627172" cy="200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词汇：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moon cake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月饼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of course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当然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句型：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It’s the Mid-Autumn Festival!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—Can we go to the zoo?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Yes, of course you can.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Can I have a moon cake?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No, I’m afraid you can’t.</a:t>
            </a:r>
          </a:p>
        </p:txBody>
      </p:sp>
      <p:pic>
        <p:nvPicPr>
          <p:cNvPr id="7" name="图片 6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4534" y="205557"/>
            <a:ext cx="1229631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4" name="图片 3" descr="七彩课堂4个字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220" y="279315"/>
            <a:ext cx="1171764" cy="459872"/>
          </a:xfrm>
          <a:prstGeom prst="rect">
            <a:avLst/>
          </a:prstGeom>
        </p:spPr>
      </p:pic>
      <p:sp>
        <p:nvSpPr>
          <p:cNvPr id="6" name="文本框 8"/>
          <p:cNvSpPr txBox="1"/>
          <p:nvPr/>
        </p:nvSpPr>
        <p:spPr>
          <a:xfrm>
            <a:off x="1411725" y="1695349"/>
            <a:ext cx="63205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将活动一的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chant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唱给自己的家人听。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听录音，跟读并背诵活动二的对话并将该活动表演出来。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自己结伴制作月饼将过程罗列清楚。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3033667" y="928370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7" name="图片 6" descr="作业图标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标题栏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35" y="-11080"/>
            <a:ext cx="2038864" cy="63736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133218" y="126226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rgbClr val="1F497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第二课时</a:t>
            </a:r>
          </a:p>
        </p:txBody>
      </p:sp>
      <p:sp>
        <p:nvSpPr>
          <p:cNvPr id="7" name="矩形 6"/>
          <p:cNvSpPr/>
          <p:nvPr/>
        </p:nvSpPr>
        <p:spPr>
          <a:xfrm>
            <a:off x="2553784" y="413682"/>
            <a:ext cx="3988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Which one is missing?</a:t>
            </a:r>
            <a:endParaRPr lang="zh-CN" altLang="en-US" sz="28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152481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913134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s://ss0.bdstatic.com/70cFuHSh_Q1YnxGkpoWK1HF6hhy/it/u=3725091141,501412231&amp;fm=26&amp;gp=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02" y="1326461"/>
            <a:ext cx="1780988" cy="17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080" y="1543551"/>
            <a:ext cx="1961758" cy="135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193">
            <a:off x="6869103" y="1212040"/>
            <a:ext cx="1786624" cy="178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54" y="2586037"/>
            <a:ext cx="2431901" cy="24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 descr="https://ss0.bdstatic.com/70cFuHSh_Q1YnxGkpoWK1HF6hhy/it/u=3122354649,2274960719&amp;fm=26&amp;gp=0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377" y="2996108"/>
            <a:ext cx="1748703" cy="175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QkAZJAFLXzp8W9S1Wfx7LpceoXK2xWNY4BKwQE99vTv1oA+ig6tyrA/Q0tfM1t4K8VWsQ+z3oAHzAR3DAgY9MVOum+PraPy4dS1NVHIEd5IB+FPln/KNJdz6Sor5oVviLCcC+1tiDnP2tz/M1NFq3xKtZPMF1qm4A/6xg4/I5Bqfe/lHZdz6Ror5wm+IHxEtl/e6hPGB3NpCf/ZKrj4peOV5OrO2P+nSH/4ik5NdGCjfqfS9FfO9r8ZPFtop882tyWxjzoMY/wC+MVZPxy8Sj/mH6Wf+2Un/AMXS5/IfIz3+ivBrf47ayBi40mwc542F0/mTV+P48ygDzdAQnvtusfzWjnQuRntVFeQJ8eLUoC+gzK3fFyCP/Qamj+O2mk4l0S7Ueqyof54p88Q5JHrNFec2/wAavCkyEuL6IjqGhB5/A1ZT4xeD2fabu4T3a3bFHPHuHKzvaK5CL4o+DpRka1Ev++jD+lXYPHnhS4XdHr9gMnGHlCn8jg0c0e4rM6Kism38UaDduEg1ixkcnACzrkn861cg9DTTTFYWiiimAUUUUAFFFFABRRRQAUUUUAFFFFABRRRQAUUUUAFFFFABRRRQAUUUUAFFFFABRRRQAUUUUAFFFFABRRRQAUUUUAFFFFABRRRQAUUUUAFFFFABRRRQAV83/FEY+LkY9Tb/AMxX0hXzl8Uh/wAXfg+tv/MVUfiQnselwj90uR1UfyqSmrwAPanCveitEcsm7iYGaXvmiinyrsTdi0wj2p1FHJHsHMyNoo3+/GrfUA1WbSdOcktp9qxPUmFTn9Ku0UvZw7D55dzNfQdHkHz6TYt9bdP8KiPhvQicHSLPp/zyUf0rXpOaXsab6Bzy7nPyeCfDsrFjpqDP9yRh/LFRHwF4aII/s9hn/p4k/wDiq6WlqXhqfYv2k11OQl+G2gSL8iTRHP8ADJu/9CqFvhjpBXC3V4v0ZP8A4mu1yfWis3g6T6D9tNHn8nwvsufLv7kfUr/QVSk+F05z5Wox5/20/wDrV6bRt9qh4Ci+gfWJo8sPwvv1UlNQti2OBsIzVCT4d66jERxxP7+aBn8zXsOKUdOKzeXUmNYmZ5Bb+FPGWmMxsvPt88nyLvZnH0NSyJ8Q4Fz9v1zj+5dyN/Jq9ZI5oqf7Mh0ZSxD7HlMOvfEmAZFxrG4f30ZwfzFTt8TfH2np/pNwwI4/f2aAD8dten5PrQCR0OPpU/2bbaQ/rC7Hmlv8ZPF0EuZXtJ+OI5LfH4nbg/rir8Xx111VYzaXp7DoMK68/wDfRruyqsu0gFfQiqkuk6dNnzbG3fP96MH+lQ8vn0ZXt6fVHOwfHmcYFzo0ROP+WchH861oPjtoxizc6VfRvnkIyMMfUkfyp7+GdDc5OlWn4Qiqc/gfQJyWNiqe0ZKfypPA1V1D21M6PTPi/wCFL8hJ557GRiAqzwkg577lyAPckV2ljqNlqdv9osLuC6hzjfDIHXPpkV45cfDrQZISIoXhbH3w7E1F8D9Ve31rUtEdiYpIxPH7MpAI9uD+lc9SnOk0plRcZK8T3GiiipAKKKKACiiigAooooAKKKKACiiigAooooAKKKKACiiigAooooAKKKKACiiigAooooAKKKKACiiigAooooAKKKKACvnX4qKB8YbQ46i2P/j1fRVfPXxcj8r4taa+7PmRW74x0/eMP6VUPiQnseiinDpTV5QH1GacOle/HZHJLcKKKKpEhRRRTAKKKKACiiigAooooAKKKKQBRRRQAUUUUWEFJS0UwEopaKAEopaKAsJSiiikA2TAjc+xrzv4MJv8fTMf4LWRh9SVBr0K4OLaU+iE/pXA/BQj/hObkEj/AI8ZMfXeleRmD96J10PhZ9AUUUVxmgUUUUAFFFFABRRRQAUUUUAFFFFABRRRQAUUUUAFFFFABRRRQAUUUUAFFFFABRRRQAUUUUAFFFFABRRRQAUUUUAFfP8A8Y8f8LT0g/8ATtB/6NevoCvmz4zarBdfEWNrOQPJY20cUhH8LqzPj8mH604uzTC1z1OMgxL/ALtOHSuGsviLpcOn2huDI9w6KJERc7T0J6fjWgPiF4dA5vJATyQ0LcfpXsRxVKy1OZ05N6I6miuXHxC8OE4+2P8A9+W/wqaLxz4elXIvcc4+dCP6Vf1in3F7KfY6KisVfFmhNyNSg/FwP61MviXRHGRq1l+M6iq9vDuL2UuxqUVnLr+kP93U7RvpMp/rVuO7tphmO4ifPTY4bP5Zp+2h3FyS7E1FIGHY5HrijPqCB6npTVSL2YuV9haKQEeufpS1XMhWa3CiiijmQBRRRTuAUUUUAFFFFFwsFFFFFwswoooouAUUlJzRuFiK9OLG4PpE5/Q1wvwQ58cXp9LCT/0ZHXbam23Sbxv7sDn/AMdNcf8AAsZ8Uam3/Tp/7OtePmP8SJ10PhZ7zRRRXIWFFFFABRRRQAUUUUAFFFFABRRRQAUUUUAFFFFABRRRQAUUUUAFFFFABRRRQAUUUUAFFFFABRRRQAUUUUAFFFUtX1az0PSbnUr+URW0CbnY/oB7k4A+tAHM/EfxnD4T8PSCKTOp3SmO1jXqDjlj6Aev0rxfwV4KGuRzarrKubZjiFdxBkJwd3HRcE8+p9qrg6h8T/HE17dhktEfk7eI4x0Qe+SBn6mvYIYkt4o4ohtjRQqj0UDAFdmFoKbvIynU5dEcwnw78NqP+PJx/wBt3p3/AAr3w4f+XSX/AL/v/jXU0uK73haT3Rl7WZyMvw60Jx+7jlT/ALaMf61nzfC+ykJ8u/lT0+TOP1rvcA9qXFL6nR7D9tM87/4VVDj/AJC0hP8A1xH+NRv8LEH3NUJ93i5z+dekDpSYqfqVLsP28zzJ/hfcgEx6jEx7ZBFV3+GOqhsrfWvTu75/9Br1XFLjHSpeApsft5Hkj/DLW0GUurSQ56LI2R+a0xPCHi6zYrahwP70d0oz+ZBr10qD1AOKOgxS+oQ6Nj+sPseTHRvHkIJR71e3y3Y/+LqIHx1bFsnU37feL/yJr18EgYB4oqfqL6SY1X7o8j/t3x1AQPIvj/v2hI/9B5pw8X+MLds3KSbfRrUL/SvWiAeoprIrDDKCPcUfVKi2mx+2XVHl8fxPv4xsksUkcdfm2n+WKnX4qTH72mLn0Emf/Za9GNvCRzCmP90VVn0jTrniezhYehWj6vXW0he0g+hx0fxRtCAJtPuFPcowqwnxP0jobS9H1Vf/AIqt9vCmhSDDadDj6Gq8ngrQXXb9iEfurYNTyYpbMOamVLf4i+H5f9ZLNCfR4if/AEHNWR478NuONSwe2YZB/SqMnw40OVi2blf91xj+VVpvhhpTriK5uEPq2G/wo5sWugfujoY/FGiSKGGp2yg/35Av88VaXXNIdcrqtif+3hP8a4k/CmH+HV2A9Ps4/nuqrL8LbpUbytVjcjoChXj8M0e2xK3iChTfU9KhuIZxmOVGB6MGyDUh9ufpXk4+G+uoSVvbTjp+9cZ/8dpjeDfFlmwe2YSkHI8qbp+eKf1qst4h7KHc9azg4Jpf1rycWfxBgT5BdgZ6ecmf50o1XxrZ8vHcuR18xC3P0FN41r4osXsr9T0jW22aDqLYI22sp/8AHTXLfAtH/wCEk1JwMoLPax9DuXH9fyrk9T8d+I/sr2N5bwxLcRGPDRFGwRgnk+9dN8DNf06y1LUbS/nW3ub7yVtQ/AkILZUH1yV47/z4cTVVaaa6G0IckT32iiisgCiiigAooooAKKKKACiiigAooooAKKKKACiiigAooooAKKKKACiiigAooooAKKKKACiiigAooooAKKKKACvnb4qeL5vF3iIeHNL3mztZTGxU5EsucE8dgQQPoeK7/wCLnjiTw5pSaZp84j1G8U5cEgxR8jcMdCe30NcP8NvC0dtaw61dRsbp8mJW42qeh+v9MVpSpOpKxMpWR1Xhzw/B4e0uK2Rg03DTP6vjt7c8fj71sU7aB0FFe5TgoRsjlk7sTNLRSVoSLRSUUALRSUUALRSUUWAWkxRRQAUtJRQAtJRRQAmDS0UUBYUdKKSilYBaMCkoosNi0UlFOwgagE4xmiik0AEA9RmmyFUjeQsqhVJJboB70/6VwHxH8THT7FtKtX23FzHh3HWNScfmRkVjWajEuK1OWuWm8e+O1ijytorEAgYxEvXn1I/U1c8feHDoF3ba3pKtCu8bSCf3UgIK4PcfKfxxXWfD/wAOLo+ki9njK3t2oZgf4QQDt+nT8RXSahYQapYTWNwgeCYFWHp6HnvnH5VyLDqUGzRzadjo/AXi2Lxj4aivwAl1EfJuox0WQAZx7HIIrp6+ZvDesXPwv8evby5bTpyFuAx+9GT8rj3U547gn1r6WhmjuIUmicPG6hlYdCDXnNWdmbrYfRRRSAKKKKACiiigAooooAKKKKACiiigAooooAKKKKACiiigAooooAKKKKACiiigAooooAKKKKACsnxJ4gsvDGhz6nfSbY4xtQAZLueigdya1HdI42kdgqKCzMTgADua+cfiD4ol+IXimDSdJRmsLd2ijbHEjfxPn04Ix3AB700ruyAzvD1hffEDxVeaxq2ZIQ26UuTszn5YxnsOcD2HTjPsQAUBUACgAAL0UAYFZmgaNFoOlQ2UQGV5d/7x7n8/0rU7Yr2MPR5InLOV2A6UUUV1IzCkpaSmAUUUUDCiiigAooooAKKKKACiiigAooooAKKKKACiiigAooooAKKKKACiilH4/h1pN21EVdT1CDStPmvLqREjjByT3OO1eTeHdMufGPiubWL8E2iT+Y3mDGTjAT36AEdMGrnxC1iXWdbt9AsVMgiP7xUOQZD2GOoAwevrXf8AhrQ4/D2iwWEZBdRukYd5D941w3dWduiNvhRsDpz+GOaCM8fhQCfWiuxJJWMmzkfHvhz/AISDRfNijL3cHzJjqVPUe/rj2PrU3wV8bK8B8LalOftEeWsy/GUx9zPr3Ax0zXUHGCCflI5ryHx5oFzoGuxa/p48qNnEhZP+WUoIJP0Jwa87F0be8jopzT0Ppyiuc8EeKrfxf4ZttRjKi4A2XMWeY5AOfwPUexFdHXnmoUUUUAFFFFABRRRQAUUUUAFFFFABRRRQAUUUUAFFFFABRRRQAUUUUAFFFFABRRRQAUUVg+MPE9v4S8OXGpzbWkA2QRE482Q9F/qfYGgDg/jR45Gl6afDli268vI83BBOY4j0UepbB/AH1FYfw58LnR7OTUbhcXVwAqr/AHEGf1Jx+GK5fwfpl54v8TTa9q0nn+TIZpGdceY+cKu3sAB+mMYNevAAcDoBxXfhaF3zMxqT6IcSOAOwwKBSUtepY5wooooAKSlpKYBRRRQMKKKKACiiigAooooAKKKKACiiigAooooAKKKKACiiigAoooFACjHeuc8aa+ugaE0q4e4n/dwxk457k+2P1roJJUhieSVgiIm52PQAV47PcXHxF8ZRwxlorKJSVA52IBn5vcnAzXLiJ6cq3Lgtbm18N/D5aSXxDdFmeRilvuGMgcl/pzj8K9JA71DaWsFnax2sC7YkAAGMc9f8PxJqxV0IcsSZu7AdKKKK2sSH0qpqOn2+p2E1ncpvhlUqRn2xVuj8KmSurD21PIfCWtz/AA18eTW94srWkpEU+OA8f8Mg9SBz+frX02jrIgdGDKwyCDwRXiHj/wALrrOnPfW64vrdNwOD84HJB9T9a0fgx46+3WcfhW/YfabVCLZ8/ejXGFPuB+GB7V4lem4SOuDuj1+iiisSgooooAKKKKACiiigAooooAKKKKACiiigAooooAKKKKACiiigAooooAKKKKAGu6xxs7sFRQWZicAAd6+aPGGv3/xG8cJYWkp/s6KZo7UBQVAA+aUnvwNw+uK7L40eO/IjPhfTJ/3so/06RCQUUgEJkeo6j0OO9QeAPCyaFpMd5OP9OuUHmZHKD7wX69MjtW1Gk6kvImUkjpNN0u20jT4LK0QJDEowO/1J7nrn61aFL0GBwKSvbhFRVjlk7sUUtNFOqiQooopgFJS0lABRRRQMKKKKACiiigAooooAKKKKACiiigAooooAKKKKACiiigAoJ2gnHTmlFZ+s6pBo2lT38zAJGMqD1Yn7q/nUTkoq7Glc434l+JHtbUaLZtumuAPNC/e29h+Pf8R3rU8CeGhoWkGaZf8AS7nDO57D+6PTkn8643wTpNz4n8STa3f5eGKXzMk8NITkDB/E/h2zivXwMcccVyUYupLnZb91WAUtJS12mYUUUUwCiiigBD1zXkXjDSLnwl4ih17SC1vFJN5kbooxDIckjHTHX+VevfhmqOq6Xb6vpk9hcrlJkC5zg5zkEemDzXNiaanHzLhNpnW+DvE8Hi3w7BqcQCSEbZos5MbjqP8ACt+vmnwJ4guvhx40l0/Vcx6dcFUnJzhTztkHbGeuO1fSUE8VzAk8EiSxSDcjochh6g14jVnZnUiSiiigAooooAKKKKACiiigAooooAKKKKACiiigAooooAKKKKACiiigArlPiL4ofwn4Pub6BWa7lIgt8DOHYHDfgAT74xXV15b8d1J8FWhz8ovVz/3y2KTdkB5p4C8NPruoPrWoZliWUurvk+dJnduyeoB55r2DII79MV454a0j4gyeHYbnw/FM2nSM7ReWYwMhtpJ39+DV6fxF4/0d/KvdOLOg6vbl8/UocV34fEQgtjOdNydz1XtTTXlsfxR1O1XGoaQp91LR8/iDWhafFnS3H+l2N1EewjIf+eK61i6b6mTpSPQhRXIQfEvw9N957iL/AH4/8Caur478NsoJ1NFz2KN/hWkcRTfUn2ckdEKWsu38RaPdY8nUbc59Wx/OrQ1OwP8Ay/W3/f1f8av2sH1FystUlRJdW8g+SeJvo4p4dWGQciq549xWY6ijg9KM44xT5kOwUUo5oouhWEopaKLiEopaKLgJRS0U7hcSiloouMSilooASiloouAlKKKPoKQBz0A57V5B421S48U+JV0LTpN6RyCFf7sjjILH26/lXZ+O/E40DSRFCR9suAQn+yMdf5Vj/DbwwLazXW7sP58w/cq3O1cYBPuf5GuOtLnfIjWKSVztNF0qHSNKhs4VG1Orf3mxya0cd6bkk5JPNOFdMI8qsjJu7DFJS0VdwEopGcKuevr2qjd63pllG0lxfQoq8E7skfgKl1Irdj5WX6K468+JPh+1XKSzXXX5oY/lz75INYlz8V2kJSx0hyOiO7E5P0Gf51lLE011GoSfQ9LJGOabJIkaF3cKOu5ztH5mvL4NW+IfiOQppmnyxbRnMUIQY+rmrsHwj8b6xIJNS1C3tg/MoluGLf8AfKjH61zSxy+yjRUX1K/xKfRb+2t7iK+hOopkLGnzeYh6gkZwc8j6H1rqPgX4qa6s7nw5dPI8tuvn27OSf3fAK+2Dt/76PpS2vwH0qxtJrnVdXuLjy42k/dKsXIGSSSWyPyrn/ghCifELUhEGMSWUu0nn/lqg6jivPqT55XN1GyPoOiiioAKKKKACiiigAooooAKKKKACiiigAooooAKKKKACiiigAooooAK80+OVuZvh+rAgCK8jZvcYYY/MivS688+Nf/JN7j/r4i/9CpPYC58HCG+GGk+xm/8ARz13Zwa87+Ccxk+HFrHn/VSyr+blv616LTWxRQudD0m8ybnS7KYnvJArH9RWHffDnwjqLf6Tolv/ANsneL/0FhXV0mKdkFjzu7+Cfg65z5Vtc2vp5Nwx/wDQs1lSfAHw25JTU9WUem+Mj9EzXrVFILHit1+z5Zsc22u3CHt5sKt/LFVf+GepsZHiZM9v9DP/AMcr3SindisfP9z8EfEtrn7BrSygDuTGf/QjVM/Cb4gxnEN6pHXi+Ir6Mox7UJy7i5UfNrfDj4kwP8s8pxzkXbPn9aDo3xU09SEhvHA7JEsmfzWvpHC+gpapTmtmHImfM+74rKf+PDUz/wBuC/8AxNI2p/EuzBa6028C4/5a2mB+gBr6ZpMD0p+0n3HyRPl+T4geLLbiWxiDDqHgYf8Aswpg+KHiNeWsLQ/WGQf+zV9SdqOaft6vcXs4ny+PirrKrmTT7T8nH9anj+K+o7MPpUDE90Zh/jX0q8EMgw8SN/vKDVZ9H0uQkyabZuT13QKf6U1iKvcXs4nz0Pi46Iol0bJ9p8fzWnj4vR4+bRH/APAn/wCxr3l/C/h+T7+haY2fW0jP9KiPg7wwf+Zc0j/wBj/+JqvrNTuHsoHho+LkRYA6QwH/AF8Z/wDZamj+LNgw/e2MiHPaTP8ASvaz4N8LkEf8I3pHPpYx/wDxNQTeAfCcww/h/Tx/uW6r/IU/rVXuL2UTyRPijozDLpcKfTaT/IVIPijoR4xPn/cNekS/CvwZNwdEhGe6Oy/yNVj8HvA5J/4lDZ/6+pR/7NTWLqh7OJwg+J/h4D55Jx9I6enxM8OP0mmH1i/+vXcD4PeBwP8AkEN/4FS//FU0/BvwMef7Ib/wKl/+KqvrlQfs4nHf8LF8OY5uZP8Av2aafiT4cTkXExI6bY/8a6+X4M+CnHyafKh9rqQ/zaqF38FvCSQyyeXcpsQt/rSRwKTxkxeyieOG7HjbxpF9pd1tHcIiA8CIH5QD788+te1RNbQxrFEIljRcIF4AXgA4HAGOMe1eT/DXwNYeNtX1FLuW5hgtQrp5bYJ3FsZJHov616TJ8CNElmDyatqTKOiF1I/UVNPEOLbE6SH3Ov6RZttuNStYz6GUCsO7+JPh22ZlFw8zDj90uR+ea623+CvgyFQJrKec9Nz3Drk/QEV0Fh4C8K6fGI4dAsGHXM0CyMMe7AmtJYyT2F7JHid58VpNrGx0jd6PJKSMfQAfzqrH4q8e62uNL051bqDb2pc/+PZH6V9JWthZ2K7bS0gt19Iowg/SrGBWEq9SXUpU4o+bYvAvxH19vOnlngD8kSyGIY75AAH4CugsPgCZGSTVdcfkZeOCL5s/77Mf/Qa9xwPQelLWfNLqy0rHm+m/BPwlZNvniur4gf8ALxORj/vgL/Wur0/wh4c0iJI7PRrKMIcq5iDPn/ebJNbtFTYdhiqFXAACjoBTwc0UUwMvxKxj8Law46iymP8A44a8S+AULzeINXu+cR2yoT6l3z/7Ia9e8eXn2DwLrNwf+fYx/wDfXy/+zV5p+z5EFtNelGeXgXn2Dn+tT1Ez2miiimIKKKKACiiigAooooAKKKKACiiigAooooAKKKKACiiigAooooAK89+NSlvhxc4HS4iJ+m6vQq4n4tRCX4baoSM7Ajf+PCh7AY3wFkL+CLpT1S/dR9NqH+teqGvJ/gCR/wAIZqA/6iLf+io69YojsUJS0UVQwooooAKKKKACiiigQUUUUDCiiigAooopAFFFFABRRRQAUdOlFFAgooooAKKKKBhXOeO706b4I1e6V9rx2zbTnHJxXRdq8y+OV89p4ESKNwpuLtYnBPVNrE/UZ20mIzPgDZKug6pfkYaW6EQz1IVQf5k17DXA/B6yS0+HOnMq/NM0kjN65cgH8gK76hDsJRS0VQgooooAKKKKBhRRRSAKKKKBHEfFuURfDPWCeGZYwv18xf8ACuZ+AduE8JajPjl70pn/AHUU/wDs1aXxxu2t/AQjA4nu0jP4Bm/9lpfglAYfh1E5Tb51xI+cfe6Ln/x39KnqJnotFFFMQUUUUAFFFFABRRRQAUUUUAFFFFABRRRQAUUUUAFFFFABRRRQAVyfxNXd8N9bHpBn8mBrrKwPG67/AALrq+tjL/6CaAOE/Z/m3eGtTi54vd4/74Uf0r1+vEv2fJibTWIc8K8bY9yCP6V7bQiwoooqgCiiigQUUUUAFFFFAwooooAKKKKACiiigAooooAKKKKACiiigAooooAKKKKAEzXin7QNz/o+g227AMk0jL9AoH8zXtn1r58+Nkr3XxC0myU70S1j+XvuZ2z+YApMD2PwTaCy8EaJEFx/oUTH2YqCf1JroKit4kt7eOGJQsaKFUD0A4qWhCCiiimMKKKKACiiigAooooAKOe1FFAjxz9oC/MekaTpwXInmeYn/cGP/ZzXbfDmEQfDzQ0EQjzbKxUDHJ5J/HOa8v8A2grwNqmj2yZLRQysR/vFf/iTXtej2a6fotjZqcrBAkYOMZwoGahCZdooopiCiiigAooooAKKKKACiiigAooooAKKKKACiiigAooooAKKKKACsvxJbNeeGNVtlUs0tpKgUDJJKnitSmuMxsPUGgDw79nxj9u1xW4/dxYH/Anr3ivnv4CXYh8TanbMfmniTb77d2f519CUIsKKKKoAooozxQIrXd7bWFvJc3dzDBBGMvJK4VV+pNMstRtNRh86yu4bmLP34ZA6/mP88184/F/xa2t+Jn0yHetrprtBns0g+8R+Ix+NcVout3+gapDf6dctBLGR0PBXjIPscc1Nx2Ps4UtYPhHxDF4o8OWuqRAjzAVdc8qwPOfT/wCuK3qYBRRRTAKKKKACiiigQUVkeIvEFj4Y0S51XUpGWCBckJgsxzgBQepJOP1rwvV/jr4hnuy2mQW9nABgLIgkJPY5z/LNK4H0XRXhHgv416hPrEdn4j8k28xwJ0UJ5XpkdxXuoJ4759KLgOooopgFFFFAwooooAK+efEQXVv2h4baTc8azxRj2AjB/mxr6FPQ18/eBgniD44393J1gEkwz13IVQfpUge/ouAM++Pp2p9IAPSlpgFFFFMAooooAKKKKACiiigAoooPQ0hHzx8XIm1X4r6bp8TgmaKCAZPAZ5CD/MV9Aou1FX0AFfPF8k2s/tCQQqRmHUkKnPGyP94f0Br6IqUJhRRRTEFFFFABRRRQAUUUUAFFFFABRRRQAUUUUAFFFFABRRRQAUUUUAFB5GKKKAPnX4S2j6b8WZ7CRlL2wuIWweCVOK+j6+cfDNwbH4+X+cqZdTuIvwaQ/wAxivo6miwooopgFNc7Y2IOMAnJ7U6qmqM6aTeNH98QuV+u04pMD4xubiW6vLi5lJMkrl2PfJNQ4+lObO7k5pKy6ge/fAHUzPoGp6YyEG2uFnDeocbcfnGT+NewV4F+z9d7dZ1m1JI82GN8epUsP/Zq99HStEIKKKKoYUUUUAFB6UUdaQjwv4+6tJu0rSo2GwFriQDjBA2qP/HmrxMYAwPTH4V6P8b53k8fGI/cjto8D0yP/wBVebioYCgDIB6Zr7O8P3BvPDum3bnLXFrFKx92QE/qa+MgMkDGc19jeFozD4T0eJhgx2UKN9Qi5/WnEDZooBoqwCiiigYUUUUCKupXIs9LvLojIhgeTH+6pP8ASvDfghEL3xtrmpBcYQ/k7k/+y17D4wn+z+DNZl44s5V/NSP615Z+z3ARHr1z/fMEYPrjeT/MVAHt1FLSVQwooooAKKKKYBRRRQAUUUUAFHHeiqmqXYsNIvbxulvBJKf+AqT/AEpMR89/Dkvq/wAaftxJJjM8zc9coU5/Fq+iq+ffgTGLjxtqt2Qdy2Zx6Dc6/wCFfQVITCiiigQUUUUAFFFFABRRRQAUUUUAFFFFABRRRQAUUUUAFFFFABRRRQAUUUUAfOeqobD9oNAi4D6rbsR/vFST+tfSAr5v+JE40/41x3pO1YpLWViOOgXmvpAfr0NCZVxaKKKdwCmyIJI2QjIYEYqOS5ijHzMOKgbUYexJP0IpNopRbPjnVLKXTdVvLGbmW2meF+McqcH8Kp/wnNe0fEn4cXes6zNrOgqkr3GDPBuCNn+8N2AcnHAOfaue0X4L+KNQvVS/jisLQ4LT+cjnHoApJB571n1Bxa3On/Z/0yRRq2qSQERsI4YpT3PJZR+aE/8A1q9xHSsrw7oNj4b0W30uwjCwwjkjqzHqT7mpdX1iw0HTpNQ1O4FvbRj5pCCefQAck/StETc0KKwLXxr4ZvQpt9f05yQDsNyitz7EjH0rbSRZUV43VkYZDKcg/j0p3AkopPyzVe4v7S0/4+bqCDPTzJAufzouFyzRUMM8U674pFdT0KsCP0/zzUoI70AfNvxztHi8aRXZXAuLZQvvtxn+deYg4H06V9H/ABr8Kzaz4bj1KyhEl1pxLlR94xn738lP4GvnAIcgLu5zjjnP9OKhgaGiaZPrGt2enW4BlmkCrjnNfZUESxRLEmAiDaAvTivCvgf4Rea/l8SXkOIYl8q1yOrn7zDPpwP+Be1e9AY/CmgFxilpMj1/WjcPWquAtFHWigYUUUE4FAjjvilM0Hw21l0OD5cYyDg4aRQf51zHwCiX/hCr2bZhm1B1z7BEI/ma0/jVdm1+HNxEDj7TPHD+Xzf+yU74LWq2/wAOLaRf+W88kh/A7f8A2UUuoHodFFFMYUUUUwCiiigAooooAKKKKACuc8d3kdn4E12WU4U2Ukf4upUfqwro64H4xziH4Z6koxmVoVXnr+9U/wAgaTEch+z7axnT9YvSg84vHFv74AJI/OvaK8v+BNl9n8Dz3BH/AB8XbMD6gKo/nmvUKRLCiiigAooooAKKKKACiiigAooooAKKKKACiiigAooooAKKKKACiiigAooooA+ePjpZiDxvZXAAxdWik+5ViP5Yr6Ht5Y7iCOaI5jkUMp9QRx+leF/tA2xW80S7B+9HJGM9tpU8e/Neu+DbgXPgrQ58nMlhAx9jsGR+eaBm2xCoWPAAzWRc6mWJWEg471qygmFx6qa51lKsQRjmpkzejFSeohLM258EmlIB6jNJjFFZ2bOvlF9h3q1ZXLRSBWJKkgHNVM1NbxmS4RRyMjNUiaiXKb+crxz6V4f8edbk+06boUW4Ar9pmHZgWwo/Aqfzr3ADCgDsOK+cfii/9o/GOG0kGEj8iFT7EBv/AGb9KqT0OGPxCy/CWOTT7dre+MNyI1EgdSyM+OoOQf0rP/4V34qsD51nfweYOB5M7qT6D5gMH8a9cUAKP939KPes7s9JYaNjyQ+B/GepxkXupgAcbZ7h2/kDTG+FWrpHJLNqVtlVJwpc9PqBXr2AO1Mm4gfPZDn8qLsHh4pXOV+AF9Oy6zYO5aGMxyqCclWbKt+iCvbgK8C+BaySeKdWkiI8kRqX46HLY/qK9+rVHmy+JiYBUg1xes+EPDE+pLdSaRatc5BJMa4bHdhjk12rfdP0rAvOLp6JF0opy1IYZWt4kihJSJBhEToo9PYU5riV+sh496jorK528iXQcZZD/Gfzp8d1PG2Q5I9DUVLnAob0FyRfQ3bO5FwhPccEVZrK0ocsfUCtWto7HFNJS0Ck68UtFUQeU/H2RB4Hs0J+Y6gjAe3lyA/zH510fwphEHw10dO+2Qn/AL+NXE/tAz7dP0a2PRpZJMeoAUf1r0vwVaCx8G6VbAfdgB/76O7+tR1A3qKUdKSqAKKKKYwooooAKKKKACiiigAryf49zhPB1jCGwZL5CVHXaEc/zAr1ivB/j/duNS0m134iEZlIAzzkj+tJiO++E9hLp/w40tZgA0ytPxj7rElf0xXa1j+FLOTT/COj2coIkhs4kYEYIIUVsUiQooooAKKKKACiiigAooooAKKKKACiiigAooooAKKKKACiiigAooooAKKKKAPI/j9Fu8M6XKc7UuyPbJX/AOtXXfCm6N58NdHkbqsbRf8AfDsv9KzvjNCkvw0v2aMO0ckTKccqd4BI/Amq/wAENQW48DCzX5vsczpn2ZmagaPTcZFV5bOCXqgGPTirFJRYevQpNpkB/vD/AIFTf7Ih/vyf99f/AFqv0UWK5pdyh/ZMQ6Fz9T/9ap4LSODLKvPrViiiwOUnuB4HHWvnT40WkmlfEG01eJXC3EMcofGBuUlcfXAX86+jK5Tx34Sh8X+HZbMnZcxgyW8mPut9euCcZpSWhKdncwbO6jvbKG5hcGOZAy854x/jU1ePeHvFd/4Lml0XWLaQQwPhlbh4fwx054HJ54rtF+I/hsplr2QHGceRJn8yOayserCvG2rOtrH8UaqmjeH7m7c87SEUYyx9K5jUfirp8UZWwtpLh8HDshVQfcYz+ArnbPSvFfxQ1JCY5EsVOPMCkRR889eGbGOpJosZ1cRG1kzu/gBpckOnatqzk7Z5VgUY4OwZz/4/+ea9oBrJ8O6HZ+HtEttMsU2QQrgHuxPUn3J5rW6Vqkee3dhVC7sfOO5MBqv0VW44ycXdHPvaTKxG0nHpUZglH/LM10lJtHoKjkRr7eRzwt5j/wAszViHT5JRlztXPIxzW1gDtRT5UJ1pMhggSFNqgfWpqKKpGT1CiiimI8L/AGg8m48PoOuyf+cdey6KNuhaeOgFtH/6CK8X+NUn2zxr4e0/J7DH++6j/wBlr2+yj8qxt4wOEjVfyWpGWe1JQOlFMQUUUUDCiiimAUUUUAFFFFAAeQRXzX8ZZZ9T+JaaZGhcoscUajqS4U/+hH9a+lDjHPSvm6+nk1v9oGAtHnytTSIjrkRMOfoNtS9RH0WowoHoMUtFFBIUUUUAFFFFABRRRQAUUUUAFFFFABRRRQAUUUUAFFFFABRRRQAUUUUAFFFFAHNfEGy+3+ANbhChmW0eVR7oN3HvxXA/s/XCjT9Wtc/N5quB3wBivWNUtTe6Re2gxmeB4+f9pSP614b8AJj/AMJLqUJOAbUuBnqd6j+RpDR9BnpSUo6UlUMKKKKBhRRRQIKQgEYxmlooAxNd8J6J4kj26pptvcFfuyMnzr9G6iuWPwW8GGQt9gm2nt9ofn9a9EoosgOS0z4aeEdKYNBo1tIykFTOvmlT7Fs4rq1ijjUIiKqjoAMCnUUWQrBRRRQMKKKKBhRRRQAUUUUAFFFFABR2oooYHz/8UST8aNDUkkYtcD0/etXvygAAY6CvBfiGBc/HPRFTB2G2BH0kY172DwPcUgFooHSihAFFFFMAooopgFFFFABRRRQAHpXzh8O3Gr/GyTUDz+8ubj/voMP/AGbNfQep3qadpl1eyH5IIWkbPYKCT/KvAvgNAs3jDUblwS0NoVUn3dRn6/8A16kT2PoSiiigkKKKKACiiigAooooAKKKKACiiigAooooAKKKKACiiigAooooAKKKKACiiigAr5w+FbT6Z8XmsGO0u9xDIB/shzj81r6Pr5ztWOk/tCvtG3zNTZBz18w//Zmkxo+ku1JR2opoaCiiimMKKKKACiiigAooooAKKKKACiiigQUUUUAFFFFAwooooAKKKKACgjIxmiihgfP2uubz9oGzjwMpOo/BQTX0AP5V8/xgT/tJqDyFu5Bz7ROa+gKQC0UUUwCiiimAUUUUAFFFFABRRRSA5f4i3KWnw+1x2Gd9pJEPqylR/OuB+AWnxDR9V1Ig/aJLgQEn+6FVv5sfyrovjRdC3+H9xGDh5ZYwPcBhmqnwOhSPwCzj78l5KWPrjA/pSE9j0qiiigkKKKKACiiigAooooAKKKKACiiigAooooAKKKKACiiigAooooAKKKKACiiigAr5v+ItwmhfGn+01QuIJre6ZPUqEJx9cfrX0hXz98eNMEHifTb9MZu4CpA6lkIH/swpMaPdtI1a01vTINRsJhLbTqHRgexHcdjnjFaFfNvwh8eL4e1QaTqE23S7o/ISflhkJGGJPRTnB+qntX0ejBsbWyOx68f5700xj6KKKYBRRRQMKKKKACiiqt3f2llbm5u7uG3gXrLLIqKPxPFFxFqivNdc+NXhnTS0diZ9SmAbaYV2x5Hqx6j3ANcHefGLxfrDn+xNMMcX3CI0MpHvnAwaaTeyFzI+hCeOOTRn6n8Rivml0+KOogySX2oIknVWuwoAPtmmwaP8SLEF7S+uVYnnZdqP/ZhVezn2Fzo+mgaK+bbfxp8SfDSYulurpASXadfNwB/tcgD3rqdE+PVs58vXNNlgPAEluQ4J75yR+mamScd0NSR7UOlJXP6H410DxHGDpmqQSyHrCW2yA/7p5/pW8GB9vwxU3Qx1FFFMYUUUUAFFFB4FDA+e9LYS/tJFuf8Aj7lb/wAgtX0JXz/4VWG6/aBu5WlVTG8roD1YhCuB69TXpvi34laF4TIhnma4vGzi3t/mYfXsP88UriOzPSm596+cbz4i+PPGM7rosUllb54+zuQFOOVMmACf8azj4K8Y6oxlvLzMjcsZpyT+YzWkac3qkLmXc+n847GlGa+YB8NfEtud8F9bs4+YeXK2c/8AfNWFHxL0RfMgvL+WGI52pcb1x6bAf6U/ZT7Bzx7n0xRXgOl/G3X9JlFt4j0oykAZYKYnAx/dI5/OvQtC+LPhXWyEF+bGYn/V3ilMf8C+7/49UPTcd0d5RUMNxFPGJIZUkjOMOjZU/Q//AF6l56UDFozjnGar3N3BaQme4njhhXrJIwVR+J4ry7xr8ZNM0qOaw0Vvtl8QUMq/6qJvXPVvw4qWxGX8e9WgNrpmlRTlpw7Syxr/AHcYGfTkf1rsfhFb/Z/hnpWYjG0hlc5TaWBlfDe+RjB9MV8x6hcXt5qEs+omVrqRt0jTZDncM5Oe2DX2TplothpVnZoAFt4EiAAwAFUD+lJCZaooopiCiiigAooooAKKKKACiiigAooooAKKKKACiiigAooooAKKKKACiiigAooooAK8a/aB08y6Xo9/j5I5ZICQe7AMB/44a9lrzb432L3XgATKcLaXkcz8diGT+bigEedX3hKPW/Aum32nKFvYLVcDjMvy5Kk+vU59/cV0Pwu+KENnCug+IZXjYSYtbhhnr/C/oeeKX4cTvP4Pg3gF1do+vYH25FQ+KfAFprmbqyKW18OCyj5ZB/tAenqK7ZYfmgpRMvae80z3NJFkUMpyp6YOQffNSA5r5q0fx74t+HsradqVs13ag5VJWztHT923UA+4YemK9M0X40+GNSRRdtLp8uPn8wAop/3up/KuNpx0ZtdHpNFconxI8HyxvImv2hROp3Hj8Koaj8XPB2nRhv7VFyT2txuI/PFF0yjuqr3V7bWVu89zOkUSAkszDArxPXPj0826Dw9px3Zws1yd2c99gI/9C/CuXfTvGvjuT7VqN+yW8n8LttQD2QcEfU5qowk3oiHJI7vxZ8crKy8y18O25vLgEqLiUbY1Psv3m/HbXANpPjLxvOLnUrp47Z2DbpWwFH+yg5/z1rstD8A6JpISVovtlwuD5kp3BT7AYB/HOK6pQFQKBhV4xXZSwjesjGVXscbo3w40bTcSzj7bOOf3q/KD6gZ/nXXJDHDGEjRVUDGAuKlo9q740Yx2MXJsYBinUuKMVqkidRpAcYYZHpWTqfhjR9VUi7s0L9A6gAjPvitij2qJU4vdFKTR5Vqnwxu7SVrvRbwnB+5I4Rh7BhwfyFX9B+LHiLwpdjT/ABFbPdQxsEYscShenB5B9hwPcda9GzjvWdquiadrEHl31ssgxwTww46g1xVsHzaxNY1nszt/Dvi/RvFNqJ9Lu1f+9GwKuvsQcfmMit3NfM+peC9d8K3Tap4cvpdkXzJtO1x3+jAfT611HhX44So32TxPaEMDtFxAuMEdd6nj64x9MVwTpyho0bqSZ7hnNFZGj+ItJ120Fzp19FPEe6sPyxWruXByw+uai5Vx1NcqqMWIUY5JPArB17xnoPhyEvqV/HG2DtjByzewArw/xX8V9d8W+bp+iwSWdmxZWCHMsgHYt2H+7+dK4mzirm+vpvFtzc6bLILqWdhGY+Gyc/0zXZeHfhxJPJ9u1+QM7Hf9nDZYn1cn+QrI+F9vFJ4uleWIF0t3Zd/8LblGfrya9nx7dfwrtwlBTjzSMqkraFe3t4LeFIoIlRFGAoH+fQVNk5yetOA9aK9RRUVZHNe+4dj70gxtIxwRgilop2Aq3en2V+m27toplx0cZrjtX+F+lX7vLaTPaFjkoVDp+HTH513dHArOdGEt0UptHksfgzxtoMvn6TfK7fw+TOQwA6cMAP5/WrjXfxZ+6b2++hni/wAa9NIz1o6dK5ngYXL9qzyZ/CXjXxHJu1a9ZT0JnnycfRev0zXTeH/h3puk7ZLl/tlwp43jCKfZc12Z5HNIM461UcJCGovat6HkXiW2bWfivbafEqhpZ4IjjgDIUn8hkfhX07XzV4Rhl1X42RsXMnlX0shfbn5Iwdv/ALLz719K15dT42dC2CiiioGFFFFABRRRQAUUUUAFFFFABRRRQAUUUUAFFFFABRRRQAUUUUAFFFFABRRRQAVx3xVtJb34Za3DEu5hEkhH+ysis36Ka7GsvxNbi78K6vbld3m2UyY9coRQCPE/hPcvNo99A5/dxShkX/ezmvQ8n1ryj4S3BGoX1scYaAS/kQMfrXqwr2cK700jmq6TuQ3FpbXcfl3NvDOg/hlQMP1rlb34b+Hbt2dIJbZmOSYZMD6ANx+VdgetFbSpQluiFNo8+b4S6SWLC+vQp9Sn/wATVm2+FmhwMDLJdzrnlHk2hvxUA4ruOlBrP6rTvexXtZGRpnhrR9I5s7CKNx0kILP9Mk5rWPK47elFFaxpxjsJyuIPfmnDpSUVpYkWikoosIWikoosAtFJS0AFFFFIYD5W3DAbGM9Kwda8IaPryt9qtAsvaaIbXH1IGG+pBrepMA9R0qJU1Lcak0eXXfwvvrNzPpGquH4wH+VwM/3gf6U3/hFfHrJ5Z1u6dOgBv2IH4Zr1TFGK55YKmy/aM8ysvhSXm87VtRkcty4jGCfYsc5/Su50zRNN0W38iwtUjXbgk/MzD3J5P8q1KjlISJ2PRQTVewhTjsL2ktjyT4aAnxpekdBBL/6MWvX68m+GCZ8U6jIMY8lv1cV6zSwvwBVeoUUUV1GQUUUlMYtFJS0DCkpaKQCUyRgkLsTjCk59KkPSsnxNObXw5qMobDJbuQR64NZ1XaLHFanFfBCKS88f3l6wzstXZj6FmAr6JrxX9n6ymWDW9QI/cSPHCpz1ZQWP6OK9qrwZO7udgUUUUgCiiigAooooAKKKKACiiigAooooAKKKKACiiigAooooAKKKKACiiigAooooAKRlDqVYZBGCPUUtFAHy94CkGnfEK6s3XZ5iywqvoQwbH4ba9jFeSXMaaP8AHG5VQQhvXCg/7a//AGVesivUwLvCxzVlqOPWiiivQMQoNFFA0JRS0lABRRRQMKKKKACiiigApaSigBaKSigBaKSigBaKSigBarai2zTLp/SFz/46as1Q1w48P6iR/wA+spH/AHyazqfCwW55z8KVzquqSD+6o/M5/pXqteWfCXm61Nv9mMf+hV6lWOFXuF1dxaKSlrqMwpKWkoAKWkooGLRSUtJgIelcl8RbpoPCU/OPMkEYwcZB4NdcK84+LN00WnadaLyJXdmHf5QuP1JrDEytTbKh8R3fwOs5LfwA0zqALq8klTB4ICqn81NelVynw10ybSPh3o1pcACURGQgdg7M4H4BgK6uvDOsKKKKACiiigAooooAKKKKACiiigAooooAKKKKACiiigAooooAKKKKACiiigAooooAKKKKAPnT4m2qaZ8Yba4LjE7W9ye235tpH/jma9LQgorA53DP+FcL8fbEQ69o2oKebiCSJu2PLZSDn/toa7HTpVuNPt5UIKsgwfpXoYF7oxqrqWxRQOlFemcwUUUUwCkpaSgYUUUUDCiiigAooooAKKKKACiiigAooooAKKKKACqGvceHdT9rSX/0A1frN8QHb4a1Q/8ATnN/6Aazq/AwW5wfwjXJ1U47Rf8As9enV5p8Ic+Vqxx3iH/odemVlhf4ZdTcSloorpMwpKWigBKKWm5GcHPTJx/n+VJyS3HYWlrm9W8caFpG9XvI55gDiOJskkdjjIX+dcJe+OPEHiS5/s3RrWeNpQQEtlLSuPrzjp1GK5auLhAtQZ6Zq+vadosHmX11HHn7qk43fTJFeWa5qE3xB8VafZ6bbTeUCIwSMsctyxHQAd+eldP4d+C+s6xO974nvZLVHIzGrb5pB7kkhcYHUHqeley+HfC+keFrBbTSrRIlwA8h5klI7s3UmvPrYl1FY3jBLU07a3S0tYbaIYjiRUUewGBUtFFcxYUUUUAFFFFABRRRQAUUUUAFFFFABRRRQAUUUUAFFFFABRRRQAUUUUAFFFFABRRRQAUUUUAeQfH6w8zQtI1HbuFvctCfUb1z/wC0/wCVJ4Gm8/wfYMSSyqwb2O4/0xW98arL7X8OLmTcV+zTxTfXnZj/AMfrh/hXexSeHJrZpVEqXDHYTg7cLz+ea68HLlqGVTY7yijI9f603cB/nFeupI5rDqKQHNLTuIKSloouMSilop3C4lFLRRcLiUUtFFwuJRS0UXASiloouMSiloouAlFLTaLgLWX4k48L6tz0s5R/44a06x/FbFfCmqkHrasP/HTWdV+4wW6OP+En/Hvqx9Wi/wDZv8a9K7V5r8I/+PbVfTdF/Jq9KBzWOF/hl1NwoprssalmICqMnPHFc/qPjbQNNR/MvknkUA+XB85OR0yPl/UVrKrCO7IUWzowCThRk+/FVru+tLC3M15cxW8Y/jlcKCfQZ615jqHxP1DUGW20WxKySEKhYB5CScABB0PvzU+lfCvxl4pm+16zItijKCHuRlz06IDkdT1x0rkqY1LSJtGl3NHWvihptqTDpqm7k6eYflTPoCSM/gDXNWq+OfiEziyhuJLMttba3lQL7E4AY/iTXr/hz4O+GtDxJdRNqdx1JuQNgPsnT8816CqqihVAAAwAO1cU8ROe5qoJHjvhv4E2dvIs/iK8N4Rj/RoiVQ8c7mGCefT0969W03R9N0eDydNsLa0jPUQxhd31x1/GrtFYFBRRRQAUUUUAFFFFABRRRQAUUUUAFFFFABRRRQAUUUUAFFFFABRRRQAUUUUAFFFFABRRRQAUUUUAFFFFAGT4n0MeJPDd9o5n8j7UgUSbd20ggg4yM9PWvEz8DPFVnNKbHV9PKnO1/NkjYjPcBT2z3NfQVFHmB82N8NviTblhHBLKR0KX0e3/AMeanNo3xT0tQjWl5tAz+7Mco/EjNfSNFVzy7hZdj5f/ALe+IFnMVltb12HVXtGI/QVI/wARvFNqRHdWFsjgZxJbyKcf99CvpymSwxTrsljSRT2dQR+tV7Wp3FypnzPD8VtXGTNp1tIP9gOv9TVtfi4648zRcH1+0EZ/AivoFtD0hs7tLsjnrm3T/Cqs3hHw3OxaXQNMZj1P2RM/nirWJqrqLkieIL8W4jy+jyqfUTgj/wBBqzD8V9KY/vbK6Qnrghv8K9Yl+HfhCYkv4fsxn+4pX+Rqu3wu8FP10CD/AL+P/wDFVSxdXuL2cTzcfFPQj/ywv/8Av0v/AMVU0XxP8OucObqMj+/GP6NXZ3HwZ8FTLiPT5oPeO5c/+hE1Sb4GeEm6Sakv+7Ov/wATTWMqh7OBiJ8QfDbrk3pBPT5G/oDUg8feGe+pov1Rv8K0n+A/hUtlLzVk9hPGR+qVSufgBor4+y6zqEfXPmhJP5BaaxlQn2URV8a+HJPu6rD+Kt/hUieLNCk+7qMZ5xwD/hWe37Pltg7PEUoPbNoD/wCzVF/wz5gYXxNj/tx/+2Vf16fYPYxN2PXtMkGUu0I+tSpqtlIPluEP4iua/wCGem/6GcH62H/2yk/4Z6k7eJl/8AT/APHKPr0uwvYI6wXtsf8Alsn/AH0P8aPtlt/z3T/vof41xJ+AGqAfLrlp+MTVE3wC1vtrNif+AvVfXn2F7BHefa7c/wDLeP8A76H+NAuIP+eqf99r/jXnzfAXxEDhdS05h7s4/pTP+FD+JR0vtM/7+Sf/ABNL6++w/Yo9E+02/aeP/vsVi+LrmH/hE9TxKjnyGHDA5P0rlv8AhRXiftfab/39f/4mpIfgL4gkbFxqdhGvQlN7HHtwKmeNk1awKikzB8E+LdL8NaTdJcxStcSyDaEGdwAOM5xjvz71d1D4tXbuE0/TI4gxI3zvvyAOMAbf5mvQdF+Bfh6xRG1S5udQmU5IB8lMemB83/j1dxpXhDw7ovOn6NaQtnO/ywz/APfRyf1rnVeoo8qNXCN7ngVnoXxD8cNvEU0Nsx2s05EEaZ9j8xH0BrsdF+AVtGyy63q7zNzmK1Tbt44Ac9R3+7Xs9FZuTe4WRjaJ4U0Pw7D5elabBb8AFwuXbHqx5NbNFFIY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83" y="2700545"/>
            <a:ext cx="2047763" cy="20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s://ss0.bdstatic.com/70cFvHSh_Q1YnxGkpoWK1HF6hhy/it/u=2530830948,1868998540&amp;fm=26&amp;gp=0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18" y="2532661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152481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913134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s://ss0.bdstatic.com/70cFuHSh_Q1YnxGkpoWK1HF6hhy/it/u=3725091141,501412231&amp;fm=26&amp;gp=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02" y="1326461"/>
            <a:ext cx="1780988" cy="17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080" y="1543551"/>
            <a:ext cx="1961758" cy="135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193">
            <a:off x="6869103" y="1212040"/>
            <a:ext cx="1786624" cy="178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54" y="2586037"/>
            <a:ext cx="2431901" cy="24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 descr="https://ss0.bdstatic.com/70cFuHSh_Q1YnxGkpoWK1HF6hhy/it/u=3122354649,2274960719&amp;fm=26&amp;gp=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377" y="2996108"/>
            <a:ext cx="1748703" cy="175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QkAZJAFLXzp8W9S1Wfx7LpceoXK2xWNY4BKwQE99vTv1oA+ig6tyrA/Q0tfM1t4K8VWsQ+z3oAHzAR3DAgY9MVOum+PraPy4dS1NVHIEd5IB+FPln/KNJdz6Sor5oVviLCcC+1tiDnP2tz/M1NFq3xKtZPMF1qm4A/6xg4/I5Bqfe/lHZdz6Ror5wm+IHxEtl/e6hPGB3NpCf/ZKrj4peOV5OrO2P+nSH/4ik5NdGCjfqfS9FfO9r8ZPFtop882tyWxjzoMY/wC+MVZPxy8Sj/mH6Wf+2Un/AMXS5/IfIz3+ivBrf47ayBi40mwc542F0/mTV+P48ygDzdAQnvtusfzWjnQuRntVFeQJ8eLUoC+gzK3fFyCP/Qamj+O2mk4l0S7Ueqyof54p88Q5JHrNFec2/wAavCkyEuL6IjqGhB5/A1ZT4xeD2fabu4T3a3bFHPHuHKzvaK5CL4o+DpRka1Ev++jD+lXYPHnhS4XdHr9gMnGHlCn8jg0c0e4rM6Kism38UaDduEg1ixkcnACzrkn861cg9DTTTFYWiiimAUUUUAFFFFABRRRQAUUUUAFFFFABRRRQAUUUUAFFFFABRRRQAUUUUAFFFFABRRRQAUUUUAFFFFABRRRQAUUUUAFFFFABRRRQAUUUUAFFFFABRRRQAV83/FEY+LkY9Tb/AMxX0hXzl8Uh/wAXfg+tv/MVUfiQnselwj90uR1UfyqSmrwAPanCveitEcsm7iYGaXvmiinyrsTdi0wj2p1FHJHsHMyNoo3+/GrfUA1WbSdOcktp9qxPUmFTn9Ku0UvZw7D55dzNfQdHkHz6TYt9bdP8KiPhvQicHSLPp/zyUf0rXpOaXsab6Bzy7nPyeCfDsrFjpqDP9yRh/LFRHwF4aII/s9hn/p4k/wDiq6WlqXhqfYv2k11OQl+G2gSL8iTRHP8ADJu/9CqFvhjpBXC3V4v0ZP8A4mu1yfWis3g6T6D9tNHn8nwvsufLv7kfUr/QVSk+F05z5Wox5/20/wDrV6bRt9qh4Ci+gfWJo8sPwvv1UlNQti2OBsIzVCT4d66jERxxP7+aBn8zXsOKUdOKzeXUmNYmZ5Bb+FPGWmMxsvPt88nyLvZnH0NSyJ8Q4Fz9v1zj+5dyN/Jq9ZI5oqf7Mh0ZSxD7HlMOvfEmAZFxrG4f30ZwfzFTt8TfH2np/pNwwI4/f2aAD8dten5PrQCR0OPpU/2bbaQ/rC7Hmlv8ZPF0EuZXtJ+OI5LfH4nbg/rir8Xx111VYzaXp7DoMK68/wDfRruyqsu0gFfQiqkuk6dNnzbG3fP96MH+lQ8vn0ZXt6fVHOwfHmcYFzo0ROP+WchH861oPjtoxizc6VfRvnkIyMMfUkfyp7+GdDc5OlWn4Qiqc/gfQJyWNiqe0ZKfypPA1V1D21M6PTPi/wCFL8hJ557GRiAqzwkg577lyAPckV2ljqNlqdv9osLuC6hzjfDIHXPpkV45cfDrQZISIoXhbH3w7E1F8D9Ve31rUtEdiYpIxPH7MpAI9uD+lc9SnOk0plRcZK8T3GiiipAKKKKACiiigAooooAKKKKACiiigAooooAKKKKACiiigAooooAKKKKACiiigAooooAKKKKACiiigAooooAKKKKACvnX4qKB8YbQ46i2P/j1fRVfPXxcj8r4taa+7PmRW74x0/eMP6VUPiQnseiinDpTV5QH1GacOle/HZHJLcKKKKpEhRRRTAKKKKACiiigAooooAKKKKQBRRRQAUUUUWEFJS0UwEopaKAEopaKAsJSiiikA2TAjc+xrzv4MJv8fTMf4LWRh9SVBr0K4OLaU+iE/pXA/BQj/hObkEj/AI8ZMfXeleRmD96J10PhZ9AUUUVxmgUUUUAFFFFABRRRQAUUUUAFFFFABRRRQAUUUUAFFFFABRRRQAUUUUAFFFFABRRRQAUUUUAFFFFABRRRQAUUUUAFfP8A8Y8f8LT0g/8ATtB/6NevoCvmz4zarBdfEWNrOQPJY20cUhH8LqzPj8mH604uzTC1z1OMgxL/ALtOHSuGsviLpcOn2huDI9w6KJERc7T0J6fjWgPiF4dA5vJATyQ0LcfpXsRxVKy1OZ05N6I6miuXHxC8OE4+2P8A9+W/wqaLxz4elXIvcc4+dCP6Vf1in3F7KfY6KisVfFmhNyNSg/FwP61MviXRHGRq1l+M6iq9vDuL2UuxqUVnLr+kP93U7RvpMp/rVuO7tphmO4ifPTY4bP5Zp+2h3FyS7E1FIGHY5HrijPqCB6npTVSL2YuV9haKQEeufpS1XMhWa3CiiijmQBRRRTuAUUUUAFFFFFwsFFFFFwswoooouAUUlJzRuFiK9OLG4PpE5/Q1wvwQ58cXp9LCT/0ZHXbam23Sbxv7sDn/AMdNcf8AAsZ8Uam3/Tp/7OtePmP8SJ10PhZ7zRRRXIWFFFFABRRRQAUUUUAFFFFABRRRQAUUUUAFFFFABRRRQAUUUUAFFFFABRRRQAUUUUAFFFFABRRRQAUUUUAFFFUtX1az0PSbnUr+URW0CbnY/oB7k4A+tAHM/EfxnD4T8PSCKTOp3SmO1jXqDjlj6Aev0rxfwV4KGuRzarrKubZjiFdxBkJwd3HRcE8+p9qrg6h8T/HE17dhktEfk7eI4x0Qe+SBn6mvYIYkt4o4ohtjRQqj0UDAFdmFoKbvIynU5dEcwnw78NqP+PJx/wBt3p3/AAr3w4f+XSX/AL/v/jXU0uK73haT3Rl7WZyMvw60Jx+7jlT/ALaMf61nzfC+ykJ8u/lT0+TOP1rvcA9qXFL6nR7D9tM87/4VVDj/AJC0hP8A1xH+NRv8LEH3NUJ93i5z+dekDpSYqfqVLsP28zzJ/hfcgEx6jEx7ZBFV3+GOqhsrfWvTu75/9Br1XFLjHSpeApsft5Hkj/DLW0GUurSQ56LI2R+a0xPCHi6zYrahwP70d0oz+ZBr10qD1AOKOgxS+oQ6Nj+sPseTHRvHkIJR71e3y3Y/+LqIHx1bFsnU37feL/yJr18EgYB4oqfqL6SY1X7o8j/t3x1AQPIvj/v2hI/9B5pw8X+MLds3KSbfRrUL/SvWiAeoprIrDDKCPcUfVKi2mx+2XVHl8fxPv4xsksUkcdfm2n+WKnX4qTH72mLn0Emf/Za9GNvCRzCmP90VVn0jTrniezhYehWj6vXW0he0g+hx0fxRtCAJtPuFPcowqwnxP0jobS9H1Vf/AIqt9vCmhSDDadDj6Gq8ngrQXXb9iEfurYNTyYpbMOamVLf4i+H5f9ZLNCfR4if/AEHNWR478NuONSwe2YZB/SqMnw40OVi2blf91xj+VVpvhhpTriK5uEPq2G/wo5sWugfujoY/FGiSKGGp2yg/35Av88VaXXNIdcrqtif+3hP8a4k/CmH+HV2A9Ps4/nuqrL8LbpUbytVjcjoChXj8M0e2xK3iChTfU9KhuIZxmOVGB6MGyDUh9ufpXk4+G+uoSVvbTjp+9cZ/8dpjeDfFlmwe2YSkHI8qbp+eKf1qst4h7KHc9azg4Jpf1rycWfxBgT5BdgZ6ecmf50o1XxrZ8vHcuR18xC3P0FN41r4osXsr9T0jW22aDqLYI22sp/8AHTXLfAtH/wCEk1JwMoLPax9DuXH9fyrk9T8d+I/sr2N5bwxLcRGPDRFGwRgnk+9dN8DNf06y1LUbS/nW3ub7yVtQ/AkILZUH1yV47/z4cTVVaaa6G0IckT32iiisgCiiigAooooAKKKKACiiigAooooAKKKKACiiigAooooAKKKKACiiigAooooAKKKKACiiigAooooAKKKKACvnb4qeL5vF3iIeHNL3mztZTGxU5EsucE8dgQQPoeK7/wCLnjiTw5pSaZp84j1G8U5cEgxR8jcMdCe30NcP8NvC0dtaw61dRsbp8mJW42qeh+v9MVpSpOpKxMpWR1Xhzw/B4e0uK2Rg03DTP6vjt7c8fj71sU7aB0FFe5TgoRsjlk7sTNLRSVoSLRSUUALRSUUALRSUUWAWkxRRQAUtJRQAtJRRQAmDS0UUBYUdKKSilYBaMCkoosNi0UlFOwgagE4xmiik0AEA9RmmyFUjeQsqhVJJboB70/6VwHxH8THT7FtKtX23FzHh3HWNScfmRkVjWajEuK1OWuWm8e+O1ijytorEAgYxEvXn1I/U1c8feHDoF3ba3pKtCu8bSCf3UgIK4PcfKfxxXWfD/wAOLo+ki9njK3t2oZgf4QQDt+nT8RXSahYQapYTWNwgeCYFWHp6HnvnH5VyLDqUGzRzadjo/AXi2Lxj4aivwAl1EfJuox0WQAZx7HIIrp6+ZvDesXPwv8evby5bTpyFuAx+9GT8rj3U547gn1r6WhmjuIUmicPG6hlYdCDXnNWdmbrYfRRRSAKKKKACiiigAooooAKKKKACiiigAooooAKKKKACiiigAooooAKKKKACiiigAooooAKKKKACsnxJ4gsvDGhz6nfSbY4xtQAZLueigdya1HdI42kdgqKCzMTgADua+cfiD4ol+IXimDSdJRmsLd2ijbHEjfxPn04Ix3AB700ruyAzvD1hffEDxVeaxq2ZIQ26UuTszn5YxnsOcD2HTjPsQAUBUACgAAL0UAYFZmgaNFoOlQ2UQGV5d/7x7n8/0rU7Yr2MPR5InLOV2A6UUUV1IzCkpaSmAUUUUDCiiigAooooAKKKKACiiigAooooAKKKKACiiigAooooAKKKKACiilH4/h1pN21EVdT1CDStPmvLqREjjByT3OO1eTeHdMufGPiubWL8E2iT+Y3mDGTjAT36AEdMGrnxC1iXWdbt9AsVMgiP7xUOQZD2GOoAwevrXf8AhrQ4/D2iwWEZBdRukYd5D941w3dWduiNvhRsDpz+GOaCM8fhQCfWiuxJJWMmzkfHvhz/AISDRfNijL3cHzJjqVPUe/rj2PrU3wV8bK8B8LalOftEeWsy/GUx9zPr3Ax0zXUHGCCflI5ryHx5oFzoGuxa/p48qNnEhZP+WUoIJP0Jwa87F0be8jopzT0Ppyiuc8EeKrfxf4ZttRjKi4A2XMWeY5AOfwPUexFdHXnmoUUUUAFFFFABRRRQAUUUUAFFFFABRRRQAUUUUAFFFFABRRRQAUUUUAFFFFABRRRQAUUVg+MPE9v4S8OXGpzbWkA2QRE482Q9F/qfYGgDg/jR45Gl6afDli268vI83BBOY4j0UepbB/AH1FYfw58LnR7OTUbhcXVwAqr/AHEGf1Jx+GK5fwfpl54v8TTa9q0nn+TIZpGdceY+cKu3sAB+mMYNevAAcDoBxXfhaF3zMxqT6IcSOAOwwKBSUtepY5wooooAKSlpKYBRRRQMKKKKACiiigAooooAKKKKACiiigAooooAKKKKACiiigAoooFACjHeuc8aa+ugaE0q4e4n/dwxk457k+2P1roJJUhieSVgiIm52PQAV47PcXHxF8ZRwxlorKJSVA52IBn5vcnAzXLiJ6cq3Lgtbm18N/D5aSXxDdFmeRilvuGMgcl/pzj8K9JA71DaWsFnax2sC7YkAAGMc9f8PxJqxV0IcsSZu7AdKKKK2sSH0qpqOn2+p2E1ncpvhlUqRn2xVuj8KmSurD21PIfCWtz/AA18eTW94srWkpEU+OA8f8Mg9SBz+frX02jrIgdGDKwyCDwRXiHj/wALrrOnPfW64vrdNwOD84HJB9T9a0fgx46+3WcfhW/YfabVCLZ8/ejXGFPuB+GB7V4lem4SOuDuj1+iiisSgooooAKKKKACiiigAooooAKKKKACiiigAooooAKKKKACiiigAooooAKKKKAGu6xxs7sFRQWZicAAd6+aPGGv3/xG8cJYWkp/s6KZo7UBQVAA+aUnvwNw+uK7L40eO/IjPhfTJ/3so/06RCQUUgEJkeo6j0OO9QeAPCyaFpMd5OP9OuUHmZHKD7wX69MjtW1Gk6kvImUkjpNN0u20jT4LK0QJDEowO/1J7nrn61aFL0GBwKSvbhFRVjlk7sUUtNFOqiQooopgFJS0lABRRRQMKKKKACiiigAooooAKKKKACiiigAooooAKKKKACiiigAoJ2gnHTmlFZ+s6pBo2lT38zAJGMqD1Yn7q/nUTkoq7Glc434l+JHtbUaLZtumuAPNC/e29h+Pf8R3rU8CeGhoWkGaZf8AS7nDO57D+6PTkn8643wTpNz4n8STa3f5eGKXzMk8NITkDB/E/h2zivXwMcccVyUYupLnZb91WAUtJS12mYUUUUwCiiigBD1zXkXjDSLnwl4ih17SC1vFJN5kbooxDIckjHTHX+VevfhmqOq6Xb6vpk9hcrlJkC5zg5zkEemDzXNiaanHzLhNpnW+DvE8Hi3w7BqcQCSEbZos5MbjqP8ACt+vmnwJ4guvhx40l0/Vcx6dcFUnJzhTztkHbGeuO1fSUE8VzAk8EiSxSDcjochh6g14jVnZnUiSiiigAooooAKKKKACiiigAooooAKKKKACiiigAooooAKKKKACiiigArlPiL4ofwn4Pub6BWa7lIgt8DOHYHDfgAT74xXV15b8d1J8FWhz8ovVz/3y2KTdkB5p4C8NPruoPrWoZliWUurvk+dJnduyeoB55r2DII79MV454a0j4gyeHYbnw/FM2nSM7ReWYwMhtpJ39+DV6fxF4/0d/KvdOLOg6vbl8/UocV34fEQgtjOdNydz1XtTTXlsfxR1O1XGoaQp91LR8/iDWhafFnS3H+l2N1EewjIf+eK61i6b6mTpSPQhRXIQfEvw9N957iL/AH4/8Caur478NsoJ1NFz2KN/hWkcRTfUn2ckdEKWsu38RaPdY8nUbc59Wx/OrQ1OwP8Ay/W3/f1f8av2sH1FystUlRJdW8g+SeJvo4p4dWGQciq549xWY6ijg9KM44xT5kOwUUo5oouhWEopaKLiEopaKLgJRS0U7hcSiloouMSilooASiloouAlKKKPoKQBz0A57V5B421S48U+JV0LTpN6RyCFf7sjjILH26/lXZ+O/E40DSRFCR9suAQn+yMdf5Vj/DbwwLazXW7sP58w/cq3O1cYBPuf5GuOtLnfIjWKSVztNF0qHSNKhs4VG1Orf3mxya0cd6bkk5JPNOFdMI8qsjJu7DFJS0VdwEopGcKuevr2qjd63pllG0lxfQoq8E7skfgKl1Irdj5WX6K468+JPh+1XKSzXXX5oY/lz75INYlz8V2kJSx0hyOiO7E5P0Gf51lLE011GoSfQ9LJGOabJIkaF3cKOu5ztH5mvL4NW+IfiOQppmnyxbRnMUIQY+rmrsHwj8b6xIJNS1C3tg/MoluGLf8AfKjH61zSxy+yjRUX1K/xKfRb+2t7iK+hOopkLGnzeYh6gkZwc8j6H1rqPgX4qa6s7nw5dPI8tuvn27OSf3fAK+2Dt/76PpS2vwH0qxtJrnVdXuLjy42k/dKsXIGSSSWyPyrn/ghCifELUhEGMSWUu0nn/lqg6jivPqT55XN1GyPoOiiioAKKKKACiiigAooooAKKKKACiiigAooooAKKKKACiiigAooooAK80+OVuZvh+rAgCK8jZvcYYY/MivS688+Nf/JN7j/r4i/9CpPYC58HCG+GGk+xm/8ARz13Zwa87+Ccxk+HFrHn/VSyr+blv616LTWxRQudD0m8ybnS7KYnvJArH9RWHffDnwjqLf6Tolv/ANsneL/0FhXV0mKdkFjzu7+Cfg65z5Vtc2vp5Nwx/wDQs1lSfAHw25JTU9WUem+Mj9EzXrVFILHit1+z5Zsc22u3CHt5sKt/LFVf+GepsZHiZM9v9DP/AMcr3SindisfP9z8EfEtrn7BrSygDuTGf/QjVM/Cb4gxnEN6pHXi+Ir6Mox7UJy7i5UfNrfDj4kwP8s8pxzkXbPn9aDo3xU09SEhvHA7JEsmfzWvpHC+gpapTmtmHImfM+74rKf+PDUz/wBuC/8AxNI2p/EuzBa6028C4/5a2mB+gBr6ZpMD0p+0n3HyRPl+T4geLLbiWxiDDqHgYf8Aswpg+KHiNeWsLQ/WGQf+zV9SdqOaft6vcXs4ny+PirrKrmTT7T8nH9anj+K+o7MPpUDE90Zh/jX0q8EMgw8SN/vKDVZ9H0uQkyabZuT13QKf6U1iKvcXs4nz0Pi46Iol0bJ9p8fzWnj4vR4+bRH/APAn/wCxr3l/C/h+T7+haY2fW0jP9KiPg7wwf+Zc0j/wBj/+JqvrNTuHsoHho+LkRYA6QwH/AF8Z/wDZamj+LNgw/e2MiHPaTP8ASvaz4N8LkEf8I3pHPpYx/wDxNQTeAfCcww/h/Tx/uW6r/IU/rVXuL2UTyRPijozDLpcKfTaT/IVIPijoR4xPn/cNekS/CvwZNwdEhGe6Oy/yNVj8HvA5J/4lDZ/6+pR/7NTWLqh7OJwg+J/h4D55Jx9I6enxM8OP0mmH1i/+vXcD4PeBwP8AkEN/4FS//FU0/BvwMef7Ib/wKl/+KqvrlQfs4nHf8LF8OY5uZP8Av2aafiT4cTkXExI6bY/8a6+X4M+CnHyafKh9rqQ/zaqF38FvCSQyyeXcpsQt/rSRwKTxkxeyieOG7HjbxpF9pd1tHcIiA8CIH5QD788+te1RNbQxrFEIljRcIF4AXgA4HAGOMe1eT/DXwNYeNtX1FLuW5hgtQrp5bYJ3FsZJHov616TJ8CNElmDyatqTKOiF1I/UVNPEOLbE6SH3Ov6RZttuNStYz6GUCsO7+JPh22ZlFw8zDj90uR+ea623+CvgyFQJrKec9Nz3Drk/QEV0Fh4C8K6fGI4dAsGHXM0CyMMe7AmtJYyT2F7JHid58VpNrGx0jd6PJKSMfQAfzqrH4q8e62uNL051bqDb2pc/+PZH6V9JWthZ2K7bS0gt19Iowg/SrGBWEq9SXUpU4o+bYvAvxH19vOnlngD8kSyGIY75AAH4CugsPgCZGSTVdcfkZeOCL5s/77Mf/Qa9xwPQelLWfNLqy0rHm+m/BPwlZNvniur4gf8ALxORj/vgL/Wur0/wh4c0iJI7PRrKMIcq5iDPn/ebJNbtFTYdhiqFXAACjoBTwc0UUwMvxKxj8Law46iymP8A44a8S+AULzeINXu+cR2yoT6l3z/7Ia9e8eXn2DwLrNwf+fYx/wDfXy/+zV5p+z5EFtNelGeXgXn2Dn+tT1Ez2miiimIKKKKACiiigAooooAKKKKACiiigAooooAKKKKACiiigAooooAK89+NSlvhxc4HS4iJ+m6vQq4n4tRCX4baoSM7Ajf+PCh7AY3wFkL+CLpT1S/dR9NqH+teqGvJ/gCR/wAIZqA/6iLf+io69YojsUJS0UVQwooooAKKKKACiiigQUUUUDCiiigAooopAFFFFABRRRQAUdOlFFAgooooAKKKKBhXOeO706b4I1e6V9rx2zbTnHJxXRdq8y+OV89p4ESKNwpuLtYnBPVNrE/UZ20mIzPgDZKug6pfkYaW6EQz1IVQf5k17DXA/B6yS0+HOnMq/NM0kjN65cgH8gK76hDsJRS0VQgooooAKKKKBhRRRSAKKKKBHEfFuURfDPWCeGZYwv18xf8ACuZ+AduE8JajPjl70pn/AHUU/wDs1aXxxu2t/AQjA4nu0jP4Bm/9lpfglAYfh1E5Tb51xI+cfe6Ln/x39KnqJnotFFFMQUUUUAFFFFABRRRQAUUUUAFFFFABRRRQAUUUUAFFFFABRRRQAVyfxNXd8N9bHpBn8mBrrKwPG67/AALrq+tjL/6CaAOE/Z/m3eGtTi54vd4/74Uf0r1+vEv2fJibTWIc8K8bY9yCP6V7bQiwoooqgCiiigQUUUUAFFFFAwooooAKKKKACiiigAooooAKKKKACiiigAooooAKKKKAEzXin7QNz/o+g227AMk0jL9AoH8zXtn1r58+Nkr3XxC0myU70S1j+XvuZ2z+YApMD2PwTaCy8EaJEFx/oUTH2YqCf1JroKit4kt7eOGJQsaKFUD0A4qWhCCiiimMKKKKACiiigAooooAKOe1FFAjxz9oC/MekaTpwXInmeYn/cGP/ZzXbfDmEQfDzQ0EQjzbKxUDHJ5J/HOa8v8A2grwNqmj2yZLRQysR/vFf/iTXtej2a6fotjZqcrBAkYOMZwoGahCZdooopiCiiigAooooAKKKKACiiigAooooAKKKKACiiigAooooAKKKKACsvxJbNeeGNVtlUs0tpKgUDJJKnitSmuMxsPUGgDw79nxj9u1xW4/dxYH/Anr3ivnv4CXYh8TanbMfmniTb77d2f519CUIsKKKKoAooozxQIrXd7bWFvJc3dzDBBGMvJK4VV+pNMstRtNRh86yu4bmLP34ZA6/mP88184/F/xa2t+Jn0yHetrprtBns0g+8R+Ix+NcVout3+gapDf6dctBLGR0PBXjIPscc1Nx2Ps4UtYPhHxDF4o8OWuqRAjzAVdc8qwPOfT/wCuK3qYBRRRTAKKKKACiiigQUVkeIvEFj4Y0S51XUpGWCBckJgsxzgBQepJOP1rwvV/jr4hnuy2mQW9nABgLIgkJPY5z/LNK4H0XRXhHgv416hPrEdn4j8k28xwJ0UJ5XpkdxXuoJ4759KLgOooopgFFFFAwooooAK+efEQXVv2h4baTc8azxRj2AjB/mxr6FPQ18/eBgniD44393J1gEkwz13IVQfpUge/ouAM++Pp2p9IAPSlpgFFFFMAooooAKKKKACiiigAoooPQ0hHzx8XIm1X4r6bp8TgmaKCAZPAZ5CD/MV9Aou1FX0AFfPF8k2s/tCQQqRmHUkKnPGyP94f0Br6IqUJhRRRTEFFFFABRRRQAUUUUAFFFFABRRRQAUUUUAFFFFABRRRQAUUUUAFB5GKKKAPnX4S2j6b8WZ7CRlL2wuIWweCVOK+j6+cfDNwbH4+X+cqZdTuIvwaQ/wAxivo6miwooopgFNc7Y2IOMAnJ7U6qmqM6aTeNH98QuV+u04pMD4xubiW6vLi5lJMkrl2PfJNQ4+lObO7k5pKy6ge/fAHUzPoGp6YyEG2uFnDeocbcfnGT+NewV4F+z9d7dZ1m1JI82GN8epUsP/Zq99HStEIKKKKoYUUUUAFB6UUdaQjwv4+6tJu0rSo2GwFriQDjBA2qP/HmrxMYAwPTH4V6P8b53k8fGI/cjto8D0yP/wBVebioYCgDIB6Zr7O8P3BvPDum3bnLXFrFKx92QE/qa+MgMkDGc19jeFozD4T0eJhgx2UKN9Qi5/WnEDZooBoqwCiiigYUUUUCKupXIs9LvLojIhgeTH+6pP8ASvDfghEL3xtrmpBcYQ/k7k/+y17D4wn+z+DNZl44s5V/NSP615Z+z3ARHr1z/fMEYPrjeT/MVAHt1FLSVQwooooAKKKKYBRRRQAUUUUAFHHeiqmqXYsNIvbxulvBJKf+AqT/AEpMR89/Dkvq/wAaftxJJjM8zc9coU5/Fq+iq+ffgTGLjxtqt2Qdy2Zx6Dc6/wCFfQVITCiiigQUUUUAFFFFABRRRQAUUUUAFFFFABRRRQAUUUUAFFFFABRRRQAUUUUAfOeqobD9oNAi4D6rbsR/vFST+tfSAr5v+JE40/41x3pO1YpLWViOOgXmvpAfr0NCZVxaKKKdwCmyIJI2QjIYEYqOS5ijHzMOKgbUYexJP0IpNopRbPjnVLKXTdVvLGbmW2meF+McqcH8Kp/wnNe0fEn4cXes6zNrOgqkr3GDPBuCNn+8N2AcnHAOfaue0X4L+KNQvVS/jisLQ4LT+cjnHoApJB571n1Bxa3On/Z/0yRRq2qSQERsI4YpT3PJZR+aE/8A1q9xHSsrw7oNj4b0W30uwjCwwjkjqzHqT7mpdX1iw0HTpNQ1O4FvbRj5pCCefQAck/StETc0KKwLXxr4ZvQpt9f05yQDsNyitz7EjH0rbSRZUV43VkYZDKcg/j0p3AkopPyzVe4v7S0/4+bqCDPTzJAufzouFyzRUMM8U674pFdT0KsCP0/zzUoI70AfNvxztHi8aRXZXAuLZQvvtxn+deYg4H06V9H/ABr8Kzaz4bj1KyhEl1pxLlR94xn738lP4GvnAIcgLu5zjjnP9OKhgaGiaZPrGt2enW4BlmkCrjnNfZUESxRLEmAiDaAvTivCvgf4Rea/l8SXkOIYl8q1yOrn7zDPpwP+Be1e9AY/CmgFxilpMj1/WjcPWquAtFHWigYUUUE4FAjjvilM0Hw21l0OD5cYyDg4aRQf51zHwCiX/hCr2bZhm1B1z7BEI/ma0/jVdm1+HNxEDj7TPHD+Xzf+yU74LWq2/wAOLaRf+W88kh/A7f8A2UUuoHodFFFMYUUUUwCiiigAooooAKKKKACuc8d3kdn4E12WU4U2Ukf4upUfqwro64H4xziH4Z6koxmVoVXnr+9U/wAgaTEch+z7axnT9YvSg84vHFv74AJI/OvaK8v+BNl9n8Dz3BH/AB8XbMD6gKo/nmvUKRLCiiigAooooAKKKKACiiigAooooAKKKKACiiigAooooAKKKKACiiigAooooA+ePjpZiDxvZXAAxdWik+5ViP5Yr6Ht5Y7iCOaI5jkUMp9QRx+leF/tA2xW80S7B+9HJGM9tpU8e/Neu+DbgXPgrQ58nMlhAx9jsGR+eaBm2xCoWPAAzWRc6mWJWEg471qygmFx6qa51lKsQRjmpkzejFSeohLM258EmlIB6jNJjFFZ2bOvlF9h3q1ZXLRSBWJKkgHNVM1NbxmS4RRyMjNUiaiXKb+crxz6V4f8edbk+06boUW4Ar9pmHZgWwo/Aqfzr3ADCgDsOK+cfii/9o/GOG0kGEj8iFT7EBv/AGb9KqT0OGPxCy/CWOTT7dre+MNyI1EgdSyM+OoOQf0rP/4V34qsD51nfweYOB5M7qT6D5gMH8a9cUAKP939KPes7s9JYaNjyQ+B/GepxkXupgAcbZ7h2/kDTG+FWrpHJLNqVtlVJwpc9PqBXr2AO1Mm4gfPZDn8qLsHh4pXOV+AF9Oy6zYO5aGMxyqCclWbKt+iCvbgK8C+BaySeKdWkiI8kRqX46HLY/qK9+rVHmy+JiYBUg1xes+EPDE+pLdSaRatc5BJMa4bHdhjk12rfdP0rAvOLp6JF0opy1IYZWt4kihJSJBhEToo9PYU5riV+sh496jorK528iXQcZZD/Gfzp8d1PG2Q5I9DUVLnAob0FyRfQ3bO5FwhPccEVZrK0ocsfUCtWto7HFNJS0Ck68UtFUQeU/H2RB4Hs0J+Y6gjAe3lyA/zH510fwphEHw10dO+2Qn/AL+NXE/tAz7dP0a2PRpZJMeoAUf1r0vwVaCx8G6VbAfdgB/76O7+tR1A3qKUdKSqAKKKKYwooooAKKKKACiiigAryf49zhPB1jCGwZL5CVHXaEc/zAr1ivB/j/duNS0m134iEZlIAzzkj+tJiO++E9hLp/w40tZgA0ytPxj7rElf0xXa1j+FLOTT/COj2coIkhs4kYEYIIUVsUiQooooAKKKKACiiigAooooAKKKKACiiigAooooAKKKKACiiigAooooAKKKKAPI/j9Fu8M6XKc7UuyPbJX/AOtXXfCm6N58NdHkbqsbRf8AfDsv9KzvjNCkvw0v2aMO0ckTKccqd4BI/Amq/wAENQW48DCzX5vsczpn2ZmagaPTcZFV5bOCXqgGPTirFJRYevQpNpkB/vD/AIFTf7Ih/vyf99f/AFqv0UWK5pdyh/ZMQ6Fz9T/9ap4LSODLKvPrViiiwOUnuB4HHWvnT40WkmlfEG01eJXC3EMcofGBuUlcfXAX86+jK5Tx34Sh8X+HZbMnZcxgyW8mPut9euCcZpSWhKdncwbO6jvbKG5hcGOZAy854x/jU1ePeHvFd/4Lml0XWLaQQwPhlbh4fwx054HJ54rtF+I/hsplr2QHGceRJn8yOayserCvG2rOtrH8UaqmjeH7m7c87SEUYyx9K5jUfirp8UZWwtpLh8HDshVQfcYz+ArnbPSvFfxQ1JCY5EsVOPMCkRR889eGbGOpJosZ1cRG1kzu/gBpckOnatqzk7Z5VgUY4OwZz/4/+ea9oBrJ8O6HZ+HtEttMsU2QQrgHuxPUn3J5rW6Vqkee3dhVC7sfOO5MBqv0VW44ycXdHPvaTKxG0nHpUZglH/LM10lJtHoKjkRr7eRzwt5j/wAszViHT5JRlztXPIxzW1gDtRT5UJ1pMhggSFNqgfWpqKKpGT1CiiimI8L/AGg8m48PoOuyf+cdey6KNuhaeOgFtH/6CK8X+NUn2zxr4e0/J7DH++6j/wBlr2+yj8qxt4wOEjVfyWpGWe1JQOlFMQUUUUDCiiimAUUUUAFFFFAAeQRXzX8ZZZ9T+JaaZGhcoscUajqS4U/+hH9a+lDjHPSvm6+nk1v9oGAtHnytTSIjrkRMOfoNtS9RH0WowoHoMUtFFBIUUUUAFFFFABRRRQAUUUUAFFFFABRRRQAUUUUAFFFFABRRRQAUUUUAFFFFAHNfEGy+3+ANbhChmW0eVR7oN3HvxXA/s/XCjT9Wtc/N5quB3wBivWNUtTe6Re2gxmeB4+f9pSP614b8AJj/AMJLqUJOAbUuBnqd6j+RpDR9BnpSUo6UlUMKKKKBhRRRQIKQgEYxmlooAxNd8J6J4kj26pptvcFfuyMnzr9G6iuWPwW8GGQt9gm2nt9ofn9a9EoosgOS0z4aeEdKYNBo1tIykFTOvmlT7Fs4rq1ijjUIiKqjoAMCnUUWQrBRRRQMKKKKBhRRRQAUUUUAFFFFABR2oooYHz/8UST8aNDUkkYtcD0/etXvygAAY6CvBfiGBc/HPRFTB2G2BH0kY172DwPcUgFooHSihAFFFFMAooopgFFFFABRRRQAHpXzh8O3Gr/GyTUDz+8ubj/voMP/AGbNfQep3qadpl1eyH5IIWkbPYKCT/KvAvgNAs3jDUblwS0NoVUn3dRn6/8A16kT2PoSiiigkKKKKACiiigAooooAKKKKACiiigAooooAKKKKACiiigAooooAKKKKACiiigAr5w+FbT6Z8XmsGO0u9xDIB/shzj81r6Pr5ztWOk/tCvtG3zNTZBz18w//Zmkxo+ku1JR2opoaCiiimMKKKKACiiigAooooAKKKKACiiigQUUUUAFFFFAwooooAKKKKACgjIxmiihgfP2uubz9oGzjwMpOo/BQTX0AP5V8/xgT/tJqDyFu5Bz7ROa+gKQC0UUUwCiiimAUUUUAFFFFABRRRSA5f4i3KWnw+1x2Gd9pJEPqylR/OuB+AWnxDR9V1Ig/aJLgQEn+6FVv5sfyrovjRdC3+H9xGDh5ZYwPcBhmqnwOhSPwCzj78l5KWPrjA/pSE9j0qiiigkKKKKACiiigAooooAKKKKACiiigAooooAKKKKACiiigAooooAKKKKACiiigAr5v+ItwmhfGn+01QuIJre6ZPUqEJx9cfrX0hXz98eNMEHifTb9MZu4CpA6lkIH/swpMaPdtI1a01vTINRsJhLbTqHRgexHcdjnjFaFfNvwh8eL4e1QaTqE23S7o/ISflhkJGGJPRTnB+qntX0ejBsbWyOx68f5700xj6KKKYBRRRQMKKKKACiiqt3f2llbm5u7uG3gXrLLIqKPxPFFxFqivNdc+NXhnTS0diZ9SmAbaYV2x5Hqx6j3ANcHefGLxfrDn+xNMMcX3CI0MpHvnAwaaTeyFzI+hCeOOTRn6n8Rivml0+KOogySX2oIknVWuwoAPtmmwaP8SLEF7S+uVYnnZdqP/ZhVezn2Fzo+mgaK+bbfxp8SfDSYulurpASXadfNwB/tcgD3rqdE+PVs58vXNNlgPAEluQ4J75yR+mamScd0NSR7UOlJXP6H410DxHGDpmqQSyHrCW2yA/7p5/pW8GB9vwxU3Qx1FFFMYUUUUAFFFB4FDA+e9LYS/tJFuf8Aj7lb/wAgtX0JXz/4VWG6/aBu5WlVTG8roD1YhCuB69TXpvi34laF4TIhnma4vGzi3t/mYfXsP88UriOzPSm596+cbz4i+PPGM7rosUllb54+zuQFOOVMmACf8azj4K8Y6oxlvLzMjcsZpyT+YzWkac3qkLmXc+n847GlGa+YB8NfEtud8F9bs4+YeXK2c/8AfNWFHxL0RfMgvL+WGI52pcb1x6bAf6U/ZT7Bzx7n0xRXgOl/G3X9JlFt4j0oykAZYKYnAx/dI5/OvQtC+LPhXWyEF+bGYn/V3ilMf8C+7/49UPTcd0d5RUMNxFPGJIZUkjOMOjZU/Q//AF6l56UDFozjnGar3N3BaQme4njhhXrJIwVR+J4ry7xr8ZNM0qOaw0Vvtl8QUMq/6qJvXPVvw4qWxGX8e9WgNrpmlRTlpw7Syxr/AHcYGfTkf1rsfhFb/Z/hnpWYjG0hlc5TaWBlfDe+RjB9MV8x6hcXt5qEs+omVrqRt0jTZDncM5Oe2DX2TplothpVnZoAFt4EiAAwAFUD+lJCZaooopiCiiigAooooAKKKKACiiigAooooAKKKKACiiigAooooAKKKKACiiigAooooAK8a/aB08y6Xo9/j5I5ZICQe7AMB/44a9lrzb432L3XgATKcLaXkcz8diGT+bigEedX3hKPW/Aum32nKFvYLVcDjMvy5Kk+vU59/cV0Pwu+KENnCug+IZXjYSYtbhhnr/C/oeeKX4cTvP4Pg3gF1do+vYH25FQ+KfAFprmbqyKW18OCyj5ZB/tAenqK7ZYfmgpRMvae80z3NJFkUMpyp6YOQffNSA5r5q0fx74t+HsradqVs13ag5VJWztHT923UA+4YemK9M0X40+GNSRRdtLp8uPn8wAop/3up/KuNpx0ZtdHpNFconxI8HyxvImv2hROp3Hj8Koaj8XPB2nRhv7VFyT2txuI/PFF0yjuqr3V7bWVu89zOkUSAkszDArxPXPj0826Dw9px3Zws1yd2c99gI/9C/CuXfTvGvjuT7VqN+yW8n8LttQD2QcEfU5qowk3oiHJI7vxZ8crKy8y18O25vLgEqLiUbY1Psv3m/HbXANpPjLxvOLnUrp47Z2DbpWwFH+yg5/z1rstD8A6JpISVovtlwuD5kp3BT7AYB/HOK6pQFQKBhV4xXZSwjesjGVXscbo3w40bTcSzj7bOOf3q/KD6gZ/nXXJDHDGEjRVUDGAuKlo9q740Yx2MXJsYBinUuKMVqkidRpAcYYZHpWTqfhjR9VUi7s0L9A6gAjPvitij2qJU4vdFKTR5Vqnwxu7SVrvRbwnB+5I4Rh7BhwfyFX9B+LHiLwpdjT/ABFbPdQxsEYscShenB5B9hwPcda9GzjvWdquiadrEHl31ssgxwTww46g1xVsHzaxNY1nszt/Dvi/RvFNqJ9Lu1f+9GwKuvsQcfmMit3NfM+peC9d8K3Tap4cvpdkXzJtO1x3+jAfT611HhX44So32TxPaEMDtFxAuMEdd6nj64x9MVwTpyho0bqSZ7hnNFZGj+ItJ120Fzp19FPEe6sPyxWruXByw+uai5Vx1NcqqMWIUY5JPArB17xnoPhyEvqV/HG2DtjByzewArw/xX8V9d8W+bp+iwSWdmxZWCHMsgHYt2H+7+dK4mzirm+vpvFtzc6bLILqWdhGY+Gyc/0zXZeHfhxJPJ9u1+QM7Hf9nDZYn1cn+QrI+F9vFJ4uleWIF0t3Zd/8LblGfrya9nx7dfwrtwlBTjzSMqkraFe3t4LeFIoIlRFGAoH+fQVNk5yetOA9aK9RRUVZHNe+4dj70gxtIxwRgilop2Aq3en2V+m27toplx0cZrjtX+F+lX7vLaTPaFjkoVDp+HTH513dHArOdGEt0UptHksfgzxtoMvn6TfK7fw+TOQwA6cMAP5/WrjXfxZ+6b2++hni/wAa9NIz1o6dK5ngYXL9qzyZ/CXjXxHJu1a9ZT0JnnycfRev0zXTeH/h3puk7ZLl/tlwp43jCKfZc12Z5HNIM461UcJCGovat6HkXiW2bWfivbafEqhpZ4IjjgDIUn8hkfhX07XzV4Rhl1X42RsXMnlX0shfbn5Iwdv/ALLz719K15dT42dC2CiiioGFFFFABRRRQAUUUUAFFFFABRRRQAUUUUAFFFFABRRRQAUUUUAFFFFABRRRQAVx3xVtJb34Za3DEu5hEkhH+ysis36Ka7GsvxNbi78K6vbld3m2UyY9coRQCPE/hPcvNo99A5/dxShkX/ezmvQ8n1ryj4S3BGoX1scYaAS/kQMfrXqwr2cK700jmq6TuQ3FpbXcfl3NvDOg/hlQMP1rlb34b+Hbt2dIJbZmOSYZMD6ANx+VdgetFbSpQluiFNo8+b4S6SWLC+vQp9Sn/wATVm2+FmhwMDLJdzrnlHk2hvxUA4ruOlBrP6rTvexXtZGRpnhrR9I5s7CKNx0kILP9Mk5rWPK47elFFaxpxjsJyuIPfmnDpSUVpYkWikoosIWikoosAtFJS0AFFFFIYD5W3DAbGM9Kwda8IaPryt9qtAsvaaIbXH1IGG+pBrepMA9R0qJU1Lcak0eXXfwvvrNzPpGquH4wH+VwM/3gf6U3/hFfHrJ5Z1u6dOgBv2IH4Zr1TFGK55YKmy/aM8ysvhSXm87VtRkcty4jGCfYsc5/Su50zRNN0W38iwtUjXbgk/MzD3J5P8q1KjlISJ2PRQTVewhTjsL2ktjyT4aAnxpekdBBL/6MWvX68m+GCZ8U6jIMY8lv1cV6zSwvwBVeoUUUV1GQUUUlMYtFJS0DCkpaKQCUyRgkLsTjCk59KkPSsnxNObXw5qMobDJbuQR64NZ1XaLHFanFfBCKS88f3l6wzstXZj6FmAr6JrxX9n6ymWDW9QI/cSPHCpz1ZQWP6OK9qrwZO7udgUUUUgCiiigAooooAKKKKACiiigAooooAKKKKACiiigAooooAKKKKACiiigAooooAKRlDqVYZBGCPUUtFAHy94CkGnfEK6s3XZ5iywqvoQwbH4ba9jFeSXMaaP8AHG5VQQhvXCg/7a//AGVesivUwLvCxzVlqOPWiiivQMQoNFFA0JRS0lABRRRQMKKKKACiiigApaSigBaKSigBaKSigBaKSigBarai2zTLp/SFz/46as1Q1w48P6iR/wA+spH/AHyazqfCwW55z8KVzquqSD+6o/M5/pXqteWfCXm61Nv9mMf+hV6lWOFXuF1dxaKSlrqMwpKWkoAKWkooGLRSUtJgIelcl8RbpoPCU/OPMkEYwcZB4NdcK84+LN00WnadaLyJXdmHf5QuP1JrDEytTbKh8R3fwOs5LfwA0zqALq8klTB4ICqn81NelVynw10ybSPh3o1pcACURGQgdg7M4H4BgK6uvDOsKKKKACiiigAooooAKKKKACiiigAooooAKKKKACiiigAooooAKKKKACiiigAooooAKKKKAPnT4m2qaZ8Yba4LjE7W9ye235tpH/jma9LQgorA53DP+FcL8fbEQ69o2oKebiCSJu2PLZSDn/toa7HTpVuNPt5UIKsgwfpXoYF7oxqrqWxRQOlFemcwUUUUwCkpaSgYUUUUDCiiigAooooAKKKKACiiigAooooAKKKKACqGvceHdT9rSX/0A1frN8QHb4a1Q/8ATnN/6Aazq/AwW5wfwjXJ1U47Rf8As9enV5p8Ic+Vqxx3iH/odemVlhf4ZdTcSloorpMwpKWigBKKWm5GcHPTJx/n+VJyS3HYWlrm9W8caFpG9XvI55gDiOJskkdjjIX+dcJe+OPEHiS5/s3RrWeNpQQEtlLSuPrzjp1GK5auLhAtQZ6Zq+vadosHmX11HHn7qk43fTJFeWa5qE3xB8VafZ6bbTeUCIwSMsctyxHQAd+eldP4d+C+s6xO974nvZLVHIzGrb5pB7kkhcYHUHqeley+HfC+keFrBbTSrRIlwA8h5klI7s3UmvPrYl1FY3jBLU07a3S0tYbaIYjiRUUewGBUtFFcxYUUUUAFFFFABRRRQAUUUUAFFFFABRRRQAUUUUAFFFFABRRRQAUUUUAFFFFABRRRQAUUUUAeQfH6w8zQtI1HbuFvctCfUb1z/wC0/wCVJ4Gm8/wfYMSSyqwb2O4/0xW98arL7X8OLmTcV+zTxTfXnZj/AMfrh/hXexSeHJrZpVEqXDHYTg7cLz+ea68HLlqGVTY7yijI9f603cB/nFeupI5rDqKQHNLTuIKSloouMSilop3C4lFLRRcLiUUtFFwuJRS0UXASiloouMSiloouAlFLTaLgLWX4k48L6tz0s5R/44a06x/FbFfCmqkHrasP/HTWdV+4wW6OP+En/Hvqx9Wi/wDZv8a9K7V5r8I/+PbVfTdF/Jq9KBzWOF/hl1NwoprssalmICqMnPHFc/qPjbQNNR/MvknkUA+XB85OR0yPl/UVrKrCO7IUWzowCThRk+/FVru+tLC3M15cxW8Y/jlcKCfQZ615jqHxP1DUGW20WxKySEKhYB5CScABB0PvzU+lfCvxl4pm+16zItijKCHuRlz06IDkdT1x0rkqY1LSJtGl3NHWvihptqTDpqm7k6eYflTPoCSM/gDXNWq+OfiEziyhuJLMttba3lQL7E4AY/iTXr/hz4O+GtDxJdRNqdx1JuQNgPsnT8816CqqihVAAAwAO1cU8ROe5qoJHjvhv4E2dvIs/iK8N4Rj/RoiVQ8c7mGCefT0969W03R9N0eDydNsLa0jPUQxhd31x1/GrtFYFBRRRQAUUUUAFFFFABRRRQAUUUUAFFFFABRRRQAUUUUAFFFFABRRRQAUUUUAFFFFABRRRQAUUUUAFFFFAGT4n0MeJPDd9o5n8j7UgUSbd20ggg4yM9PWvEz8DPFVnNKbHV9PKnO1/NkjYjPcBT2z3NfQVFHmB82N8NviTblhHBLKR0KX0e3/AMeanNo3xT0tQjWl5tAz+7Mco/EjNfSNFVzy7hZdj5f/ALe+IFnMVltb12HVXtGI/QVI/wARvFNqRHdWFsjgZxJbyKcf99CvpymSwxTrsljSRT2dQR+tV7Wp3FypnzPD8VtXGTNp1tIP9gOv9TVtfi4648zRcH1+0EZ/AivoFtD0hs7tLsjnrm3T/Cqs3hHw3OxaXQNMZj1P2RM/nirWJqrqLkieIL8W4jy+jyqfUTgj/wBBqzD8V9KY/vbK6Qnrghv8K9Yl+HfhCYkv4fsxn+4pX+Rqu3wu8FP10CD/AL+P/wDFVSxdXuL2cTzcfFPQj/ywv/8Av0v/AMVU0XxP8OucObqMj+/GP6NXZ3HwZ8FTLiPT5oPeO5c/+hE1Sb4GeEm6Sakv+7Ov/wATTWMqh7OBiJ8QfDbrk3pBPT5G/oDUg8feGe+pov1Rv8K0n+A/hUtlLzVk9hPGR+qVSufgBor4+y6zqEfXPmhJP5BaaxlQn2URV8a+HJPu6rD+Kt/hUieLNCk+7qMZ5xwD/hWe37Pltg7PEUoPbNoD/wCzVF/wz5gYXxNj/tx/+2Vf16fYPYxN2PXtMkGUu0I+tSpqtlIPluEP4iua/wCGem/6GcH62H/2yk/4Z6k7eJl/8AT/APHKPr0uwvYI6wXtsf8Alsn/AH0P8aPtlt/z3T/vof41xJ+AGqAfLrlp+MTVE3wC1vtrNif+AvVfXn2F7BHefa7c/wDLeP8A76H+NAuIP+eqf99r/jXnzfAXxEDhdS05h7s4/pTP+FD+JR0vtM/7+Sf/ABNL6++w/Yo9E+02/aeP/vsVi+LrmH/hE9TxKjnyGHDA5P0rlv8AhRXiftfab/39f/4mpIfgL4gkbFxqdhGvQlN7HHtwKmeNk1awKikzB8E+LdL8NaTdJcxStcSyDaEGdwAOM5xjvz71d1D4tXbuE0/TI4gxI3zvvyAOMAbf5mvQdF+Bfh6xRG1S5udQmU5IB8lMemB83/j1dxpXhDw7ovOn6NaQtnO/ywz/APfRyf1rnVeoo8qNXCN7ngVnoXxD8cNvEU0Nsx2s05EEaZ9j8xH0BrsdF+AVtGyy63q7zNzmK1Tbt44Ac9R3+7Xs9FZuTe4WRjaJ4U0Pw7D5elabBb8AFwuXbHqx5NbNFFIY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83" y="2700545"/>
            <a:ext cx="2047763" cy="20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s://ss0.bdstatic.com/70cFvHSh_Q1YnxGkpoWK1HF6hhy/it/u=2530830948,1868998540&amp;fm=26&amp;gp=0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18" y="2532661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2553784" y="413682"/>
            <a:ext cx="3988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Which one is missing?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标题栏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35" y="-11080"/>
            <a:ext cx="2038864" cy="63736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133218" y="126226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第一课时</a:t>
            </a:r>
          </a:p>
        </p:txBody>
      </p:sp>
      <p:sp>
        <p:nvSpPr>
          <p:cNvPr id="2" name="AutoShape 2" descr="data:image/jpeg;base64,/9j/4AAQSkZJRgABAQEASABIAAD/2wBDAAgGBgcGBQgHBwcJCQgKDBQNDAsLDBkSEw8UHRofHh0aHBwgJC4nICIsIxwcKDcpLDAxNDQ0Hyc5PTgyPC4zNDL/2wBDAQkJCQwLDBgNDRgyIRwhMjIyMjIyMjIyMjIyMjIyMjIyMjIyMjIyMjIyMjIyMjIyMjIyMjIyMjIyMjIyMjIyMjL/wAARCAEsAhUDASIAAhEBAxEB/8QAHAAAAgIDAQEAAAAAAAAAAAAAAAECBgMEBQcI/8QATRAAAQMDAgMEBQoDBwIDBwUAAQACAwQFERIhBjFBE1FhcRQiMoGRBxUjQlJTkqGxwTPC0RZDYnKC4fAkYxcl8TRERVRzg5M1dKKyw//EABsBAAEFAQEAAAAAAAAAAAAAAAABAwQFBgIH/8QANhEAAgEDAwIDBQYHAQEBAAAAAAECAwQREiExBUETUWEiMnGBsRQ0kaHB0QYVIzNC4fBSJPH/2gAMAwEAAhEDEQA/AKeMZB0jbwWdpY76oz5LEQhp0nKoMsoMs2NLfstHuWfS3A9UfBYhu0HvCyNcMALh5OJNkg1v2R8EaW59kfBAIQOa43OMsTmNI9lvwUhG3Hsj4KQCmR3JNTE1MxaG/Zb8Ew1oPst+CCcKDpdjgbpdxd2KYMDvZb8FgDBqOWjHkhzyTnCbcnddptIcWcBob9kfBPQ3Hsj4I5hTjjfK9scbS57jhrRzJPRLli5Z6H8nFM35qrZHRtIdOAMtB5N/3V29Hh+6j/AFocO2n5msdPRux2oGqUjq87n+nuXUxhaq1puFGMXyLuYuwh+6j/AEuwh+6j/AFmwghP4QbmHsIfuo/wAAR6PEf7qP8AWXCaMINzD6PD91H+AJ9hD91H+ALKjCNg3MXYQ/dR/gCPR4fuo/wBZcJbowgyzF6PD91H+AJini+6j/AABZMICNg3MYgh+6j/AEdhD91H+ALJ1TwjCDLMPYQ/cx/gCOwh+5j/AFmwlhGEGWY+wi+6j/AABAgh+6j/AFlARhGEGWY+wh+6j/AABIQQn+5j/AFlI2SAKMIMsx+jw/dR/gCOwh+6j/AABZcIKMINzF2EP3Uf4AjsIfuo/wBZcFMBGwu5h9Hi+6j/AECni+6j/AFmwhGwbmL0eH7qP8AS9Hh+6j/AFmSwjYTLMYghz/AAY/wBIwQ/dR/gCzYRhGwu5h7CL7mP8AAExTw/cx/gCygJ4RsG5g9HhP91H+AI9Hi+6j/AFmxhCNg3MPo8P3Uf4An2EP3Uf4AsqMZSbAsmLsIfuY/wAAT7CE/wB1H+ALJpTxhGwu5h9Hhznso/wBP0eH7qP8AWbCWEuwbmD0eL7qP8AR6PD91H+ALPhLCNhNzCIIfuo/wBPsIfuY/wAAWXCeNkbBuYOwhz/Cj/AE+wh+5j/AFlwjCNg3MXYQ/cx/gCOwh+5j/AFuQ0kk+42b3lb8VDDHzGo95TcqkYj9O3qT34RxPR4nDaBh8mBP0Rn/AMs3/wDGP6KxhoaMAADwCfVNeP6ElWXnIrfo8Q5wsHmwKJgh+6j/AABWZzWuGHNB8wtWW3wyDYaD3tXSrLujidnNe68nlPykQxtba8RsGTNyaP8AAhbfyo0j4fmoe0CZsEf6ELmU1nY7pwnGKTR52KKOQFrQQcc8rTlp5ITlzdu9dMHByOaJDrYdW+yyWp5KhN5ObG8EaeoWUbDdaJdg5WQOOOacwOJZNkyAJiUO5HdQgp+2BJJAHcs5og7SI3Ydnr1TbqRTwy1/kt24OWn8xh4Ug8Ba8pdFK6N49ZpwcKHbYI22S4yVMqemTi+UZ3OzusZOFLBckug4IHPJGMNSk2IPcoCTW4txsujom05CywVM1FUR1NO8smicHMcOhCxhoA2QSEJ4eUB79w7M2/WKluTXBhmZlzBvpcNnD4rbnpJIdyAW94VY+SSZ7+G6uJxJbHVHT4ZaCfzV/c0OaQRkFaKhcSlBSZZwt4Tpprk4WAkQss0fZzOZ0HJQAwpqedyDKOHghpPcjCyYykWpciYI4CFLCMIyGCICeAnhPCMhggQlgLJhLCMhghhPBUsJoyGCGEaSpJoyGCGEYUkwEBgjpRhTwlhGQwQwmAngJpMhgjhGFJGEoYIYRhTwjGEZFwQwnhSwjCTIYEOSMZTwmgEiBHgj3KSMIyGBY2SxupIxjdKJgjpKYBTTQKkRwjCnhIhILgjhGFLCMIEwRwjCaaAwRwjCaeNkBgjjZbtNRA4fKPJv9VT79eM66OmdjG0jx+gVytFdHcLXBOxwJLQHjucOYTdVyUcolW1OLl7RvAADAGyEZXHuPEVJQnQz6eXO7WHYe9R1FyeEWEpKK3OwmtekrIK6Bs0Dw5h5948CtjKRrHIqafBF0jGloc4AuOGgnmpKj8S3FtXcGwxOyynyNQPN3VYKfiK50zQ0TCVo6SDV+fNPq3k4poju4ipNM1flX/8AhH/3v/8ANCrfyiX+rrG20yMiGky4wD10eKFw6Uk8DsaiayisrSqqvSHRs6jBKVJIe0LSTuNlCrYGTAgbP/VZRY1YZXy6a42iuk8p9vI02veT7IWdrS4gAZJUc4JW3QsD5S88m/qu6ksIl9HtPGra5LaP1NyNgjjDB05+aywgdszPesbmFzs52Wan/jtUFmzRz54Zaitm7OMu9c7gKVTRegxls5BmcAWtB9nrldauuLIKGnEQD3F0g8AQR/Vcq4a5oaOqcdTpYi1x/wATCW/ppUmDk/RGMvKdtQc9L1zefgs/qaQkcBgHZEbyXEFY3Z6JxMkkkDI2Oc88g0ZJ9yeKUzPbq8kDAGwATYdekDdxOAB1Ky1FPNSTGGpifDKObJGlp+BS9jpGHUljJU2tMjw1gLnHk1oyT7l6BwZ8ndVW1UVfeYHQUbCHNgkGHSnpkdG/mV3TpyqSxE7p05VHiJdfk5tUls4RgMzS2WqcZyDzAOzfyA+KtpSaA0AAYA6BGVeQioRUV2LuEVGKiuxjkgjkyXNBJ6rmzwGGTTzB5FddaFa9r3Na05LeafpyecDFxTi457mlyKCpILVJIGCKAFNJJkMESkpowjIYFhLClhCAwLSkQppIDBENTwmnpKMgkRwkBup6SjSUZF0kUsKeMIwjIYIYTATwnhAYIaU1LCNOUZDBHCCFLGEEEoEwJJSQBlGRcEUKRajCAwIIDC7YAnyWaiZHVtc9sgcxri06T1HMLosjbGMNaAmpVccEiFu5LL2OcyildzAHmsnoDvtt+C6CSb8WTH1bUzn/ADe7o9vwUXUUzRsA7yXTQhVZA7amcctc3YgjzUV2HNa4YcAR4qvXC5U9LcDA1pc1o9dwPsnuTsKmrYYnbuO6NlCUMsc0euN4c3vCyYXYzjBDCMKWEaUuRMECFyL5dRQwdjGfp5RsfsjvXVqZmUtPJNIcMYMlUCrqpKupknk3c85x3DoF1BZYYMBO62KSvq6GQvpZ3xE89J2PmFgKWU+0msM6Ta4Oobvca31KislewD2c4H5KHMYWtTNzqOfctnGERSS2Byb5MlNVT0c3aU8ro397evmt6biK5zwmIzhoOxLGgE+9cwe0g96HCLeWgU5LZMi5zWe0QENka7Ok5WpLl0jsnJypQZEh26JcnJWeOT6tB5y/yIT45Hq0HnJ/IhR6nvMl0vcR3uKuA6GzWSW5W19SZIHtc9sjw4aM4PTpkKtW6rhp6lkk9OyppnjTLC8bPaefke4969vqKaOrppaeZuqKVhY8d4IwV4ZX2+ax3eotlRzjd6jj9Zp5H3hZrqdv4Uo1aawW3SJwnSlbz4/Rmfiq1WagmpZbPVSSx1UZl7J5B7MZwBnnnnse5c+mj7OEDGCdyshjjcQXNBI5bKWyqq1bxHlLBbWlpC2hogAGVkgb9OD5rGCOSyU2e1CYJRirqKop7dE+aCSMGokLS9pAc0hpBHgoR/8AUWOVjfWfTztkAG/qvGk/mGr3GwwCeyW7tMFj6ZuxGeQU77U2/huzyXGSlaezc0BrGtDnknAAV79ijo16jETspzrPHfY8QtfCt6u7wKagkEfWWUaGD3n9ldmWqk+T2iZcpqOe41b/AFX1EQAZB4DPLPf+is1Nx5aHaRcKKtoAfrzxZYPNzc4VevnyjwTVbqC0W+Cqp5CIjPUFwjkz0x3ea7g7anDXGWX58/kSLfpFWNVao5/L8yNu4u4cjuUVXW2D0CaQ6mVb4GuG/XIG3mvQ3vt1zYx0tNDUsIBa58bXgg9QSvJbNRVApqm3XGmAgB1RtzqaGkn1QfBaVwtVTRWeeI3WpMURPolOJSBue4czzUOj1ZKTjUWfgXtTpUHjw9vM9wpqChpjqpqOniz1jia39Asss8cONbsErzKxcfW+it9JQXCGtoTHE1gkkaXMdgc88wrBWcW2CmDS+4smc8amtpwZXEeTeXvVzTrUpR1KSKmrRqU5adD/AALV6dB9s/Ba89W6UaYstb9rquRZ7tQXykdU0L3vY15jcHsLXNcOhBXTDcBSYRUlqTyiJVqSg3FrDIapSMGV5HdlGByU8JAJ1JLgjSlKfIsIIUsBGAusnGkhhPClhCMhgWEYwnujBQGBYSwFJGEZEwRwjClhGEmRcEMYUk8IwlyGCKaYCMJMhgjhGFLCMIyGCOE08IARkMCQpYRhGRcEMJ4UsIwlyGCGMoAwpaUYSZDBFVXiC+F5fQ0byByklaefgF0OI7oaOn9GhfieUbkc2t/qVTPrDySofpUu7LxwNUt+bpqMvzJHIXgHnpP+4VryvIIZpYZWyQyOZI0+q5pwQu265XCWIRzVcrxjcaufwTbp6nklZwXGa/UMNZ6O6Tl7TwMtB7lnfdaCOMvNXERjOA7J+CoGCDumuvBRzqZ1aq+VElydU073RtA0taeRb4hdCDip2jE1KC7vY7A/NVpNq7dOOMBqZ3azieeVhZTxCHPNxOT7lxN3EkkknmUYC166cQUUspJDYxqcRzwlUVFbBvJ4RuwVEtK/XE7B6g8j5qw0NwirWYHqygesz+i8w7WtqGiSWrniJ3bHG/SGjx7ytqjvctvkaKyRzmj+HO1vrZ7nAfqosbylKWngsq/QriNPxOX5Lk9RTCqcPHltNC98jZvSmjDIDGWmU9NOdvPuVaq7tdLjMZqmuniz7MNPIY2M8Ntz5lJVuYQ75I1r0S5uG01pS8y0cT12qRtG12zfWk8+gVcytWkqZpZ5YamV0rxh7ZHnLnA956kFbZaFOoTjOClHuV11bTtqzpT5QuaWN1LYBRTxHNulb6jvNZiFhpT9GfNbHNAhDqkAUyChKIYJIMuLgcJxs0eJ71lIJSxjqlQFQ469m3+cn8iE+OANNBv1l/kQo1R+0yXS9xHt2FQflSoIH2eluBAFTFOImuHMtcCce4jK9AAyvNvlYqsRWyjB5l8xHwaP3VdfNKhLI9YRf2iOChRVLZMNJw79Vs6RjdcdoDSurA7XC1x7t1k6kMbo1sJZ2GGjVnKzU7cStWF2MjGyyQA9u3zTZ2e08LSa+GbTJnZoMZ+JCr/yk10MlLaWMmY+Jlwb22k5wcHGfzXM4fnldRNpzM/s9bho1HG/h71w7g356vrba05pKQ66gj6zu79vitFUlCFjqm+Uv2/Qo6EZyvcRWybz/wB8zsPhkNeyVpwzDhIM7OGNhjzUZbZTPpX08ULImvlbKdI+sCDn8lmnZUGJrKWSOI8tT26sDwCnTibsm9uWGQbEs5Hx8FkJVG8SRoXuZC7cpADVqwMjrhB5pt5JsDDWUkddTOgmBMb+eDgrWjovRalkdNE2GlazYRjGXZ3z37LbnEzoi2CRrJDyc5uoD3dU6Rs7I9NTIyV4Oz2t06h4joU7TqOG/PoGTNwS8t4m4gp2Z7LEUn+vGCr1hed8K1gsvGNXQVGDHc8PhmPPWM+qT8R8F6NhbXpU1K1jh8GR6rBq5ba5wRwjCaYCsitwRRhS0o0oyGCOEYUsI0pMhpI4RhSxujCMhgjhGFPCMJchghhGFPSlpSZDBFJT0o0oyGCICMKelGEZFwQwjCnhGEZDBDCFPCMIyJgghTwjCBcEEKeEYRkMEFjnnZTU8k8pwyNuorPhVfi+u0xxULDu76STy6BB1GOWVmuqpK2rkqZD6zznHcOgWBoJbuguGE27LvsSsYM9NGHztHMDddQNytWgYAHPPkt8uGldROWYizHJYp5uxjDtOd8YWQkpPY2Rha/cFdCGGGcTMJAwQdwVmB6rGyFkQLWjn3rLj1UABcAMk4HUqq1VVca2yz1rp4m0krnaIey9YsDvte5du4VsNHQ1UkpIEbCPMnYYWnZKb0rhiCGrZJD2TXMdqGnLe8e4quvarjiMWXnSKMGnUms7rBqucTGS3fbIWGLDpXHU46QMaumeaBT1FPKKaGN9TFyhkxoJHQHVgE+S3mWC4zjtpKiKmeBhsYbrGP8AEf6Kr0s1LuKaWWzSqQDA7JPhjn7koGgF+jUI9sas8+vNdF3DdU6Iukrmunb60TWM0sz/AIs5JXPkkkp3mOoppopR9XQXA+RGxCTS0LCvCWyYA1Dbg30aFkruzw4PlDAMnbnz5FbNLVzSz1FNUwthqIHAOa12oEHkcrNbLY2Zwq+2jdUHOuIODtA2wNuuB+a1mzRz8V3J0Zy2ONkbj3kc1YWVapGcaedjO9Zt6FSnOtj2kufmkboAPVMgBGB0Qr0xps049Q+az8lgpnYYR4rMXJUIMkAc1y7nfqK1s+lcXyn2Ymcz/QKV4r2W+3S1D8E40sb9px5BeazSyVEz5pXF0jzlxKreoX32dKEPef5DFaro2XJ3KvjG5TOPo4ip2dMN1H4lan9qbw059Lz4Fjcfoua2IuGcYT7AY5lUDvK8nlzZF8WT5YcQcT1FbHStqIoy6Mv9Zu2c6enuQuTeYQ0QYzvq/ZCn0rmrKCbZZ0Jvw1ufWDHtkja9jg5jgC1wOQQeq8c+Uyq7fi4w6tqenYzyJ9Y/qF6FwFK+Xg23CZ4Mga5rQTvp1HT+S8l4uqRV8XXSbn/1Dmjyb6v7Lm/q6qEfUt+kx1z1+hxXYPJb9IS2nA6ErQG52GT0XUa0NY1o6DCoaj2waKC3JAhNji2RpHeoEYTbuQmB079Jcfm63VlQecbQ5g73ch+a2+HaJ9NbBNNk1FSe1kJ5nPL/AJ4qvTxGsraOgadpZAX+Q/4VeAAMADDRyCW8uZSoQo9ln6nFGhGE51FzIhJNHDgyysjB5F7gP1U2Oa9ocxwc08i05BWnHQRumlnqWsmme44Lm5DW9AAeSlDSNpqt0kB7ON7fXiA2Lujh3Kvaj2ZJNsgHqgbLmMudRXuqvmmh9Ljpf40zpmxRtPdlx3XGo+OaWaUNqaZ8DT9cO1AJ/wCx19OrTsN+JDOnO5YJrjFHM6KOOaeRmzxCzVpPcTyystLWRVWoxF2WHS9jm6XNPcQUUsUMdM0U7sxOy8OznVnfOeqkII21JqA36VzNBd3jOUw9PB2c7iGlfUW70iAltVSuE0ThzBG5/wCeC7sXHM9db6eamgjjMjBrc7f1uuB5rXIBBBGQRghVS0sNLWV9uJ2hk1M/yn/gV/0Cvio6T7lX1Sgp0tfdFuPEl1zkVI8uzb/RbdLxhVMcBUwslb1LPVP9FXAHd6YGPNazCM9pTPSLfdqO5M+gk9fGTG7Zw9y3l5ax7o5GvY4te05DmnBCttl4lEzm01eQ2Q7Mm5B3ge4+K5aG5U8cFkwpYTTwucnOCGCjCnhGECYIYRhSwjCAwRQpYQgMEUKWE8IDSQQp4SwgXSRQpYRhAYIoUsIwgMEUwFLT4IAQGCJCMKRC1am40VIcVFTHG77JO/wRyDRnOGgknAG5K8zuVY6vuE9SeTner4NGwVwu98o3WipFNUsfK9ugAc99v0VGPcu0scjlNdwA142QcDYdUYOFENzvldDh06YtjpQ4nA5lTbWRSnQ3IPiFhljJoWtb0AJWrA0uma0dSujk6rTshIDfZPC6EDGExhLKxzTNghfK/ZjGlx8gh7cipNvCONVRi8cRw0HOlowJp+5zvqtKtC4HCkDvm6SvlH01bKZT/lzsFOa9VVVXyW+00rJJ4v4007sRRZ5ezu4nu28VRVJupNyNVCCowVNdvr3O4Rkb7jxQCcrhyV93tWJ7lHS1FFkCSWka5rof8Rac6m9+Nwu5z3XB0pZGk4BwLXAEHmCgrjzXWsqK6aktNHFOac6Z555CyNrvsDAJc7v7kA2kdE0dP27JmxNZKzk5g0nHcccwq9xHTiguNLdo24Y49jUY6g8iVt/PlXQzxQXe3iEzO0wzU8naRvd9kk4LT57LfvFILhZqmn6vjy3zG4SqTi1Jdg9macJcPZnOBA6pHktGzzGptdO8klwbpd5jZa13v0VuPYsaJajGdOdm+f8ARX0riEKfiSeEYavHwZyhPs8HcgaXNcBzWbQ5pGcrzWe9XSpdk1UjW/ZjOkfkoR3G4RODmVc7XD/uE/qoD61TTwovBDdzHPB3ONqguqqWmB9VrC8jxJx+gVahZkZPuWesrKi5VDJalwdI1oaXYxkBRJx0CpLuuq1aU1wyNUlqlkkEiAkCglRjg5N8G0H+r9kIvnKn/wBX7IVhQ/tosrf+2jsMLo3BzXOa4bgtJBCi4l73OJLnE5JJySVIqHIqvyW38OR9mpL4GSEfTR/5l0yO5cku0nI6LpRTCVgcCM9R3KPVRqYMmRgKOCFHtHPk0RRSSuHMRjOEzJok7KaKSF/dIMZXGGOnTs2mTiaEn6tOSFcCFRKSpbRXeiqycR57J57gf/VXs+BUS5Tymdx4Mb5NCUT2zs1NcHAEgkHIz1UyAeYWrLQes+SkmfTTO56MaHHxadvemlpawdtlPvHB1VFLJLbz2sDjkxE4c3+q0bTwpX3AskeBDTO31uO5HgFc+D5KniC/VFpudc+mkjYS0QRsBeQcOGSD03W5xHR/2a4Ypq+kuMrnyvEUcE0bHDrnfAOwCu4K8dDUmsEGU6Kq6HyZGMit9EyMHTDCwNBceQCm2UOcMbrmWuGoraSCsuLzJI712RgYYzuOBzPmuqGgHICpZJJtPdk5YJDcqtyjRxnPj69MCfyVkVWoZBWXi43MnEDfomPPLA5/p+asejRbuk12IV9JKhLJ18Yyhcc39r3uFNRVNSwba427LNb7nHXSvjDXxyt3dHIMELYwuqM5aIy3M/K1rQjqlHY6XJPKiCmnyOWvhziDLmUFY/ntFIT/APxP7FW1eRDIPkr/AMM3n5wpvRp3ZqIhzPN7e/zC4ksHDid5CfVGFyc4EjCeE8YRkMEcIxlSQjIYI4RgqSQIJwCCfBGRcBgpYUkIEwRwjCnhLCMi4IoUsJ4SZDBHKi97WNc97g1rRkknYBJk8MjyyOaN7hzDXAkKncT3r0mY0NO76Bh+kcOT3d3kEQcZySTOJNRWSV54mkmJhoXOji5GTk53l3BV0uLtyck9SoOJKTOqnxgorYjOTfJJx6KBTJ3UHZ0nHNMz3ZNprEUPc7JgDCg0lrccyVNriG7hco7OuxoDG79AloaOTQPIJg+q3yCMpw4DfOykog7rFV1UdHSS1MudEbS4gdfBI2kss6jFyaiuWZlx+KHubYZmNPrSubF8SudDUcR3Bgq4JaenhduyNzc5HwWndLxUTUL6O4QiGrgljly32XtB3IUGpeU5wlGPJc0OlVqdWE5Yays4LzFGKSjihaNo2BoHkFho4YIpqiSKMMfUP7SU/adgDPwC22vEsbZBuHAOHkUMja05AVaWu2N+Sa8y4k4yvlLeJ6SHFGyJ5a0aAXOHR2T3+Cv9xubLa2N80b+xLsSSgerEOWT78LnXiDh680+ayalkc1p7OQSgOb5Eb48EqOMPk4Fv45iZQ0YdU1tXXve1k9NJTtw7JwTG9uPgRur4yOOPV2bGs1OLnaRjJPMnxXB4es9kt1NHNRinkqNI1z69Ts43xnkumy6UkleaOOQPkDcks9Zo8CRyKViRg0Zp4qepaIqiNkrA4PDXjI1A5B9yz5GcrC+Br3ZzusrW4AC5WTtpHklzE1Be6uOB749EzsaXEY3ytIB8sjpJSXOccknqV077IJeIK5zdwZiBjrjZa0tJVQxiSWmmYz7TmEBQ5qTbS4Mn1XpV3cXdSdCDcdvxws48zFyGyWEdyCe5MGYaaeGHJA3CCNkmtJOyADCQG26mTgJZBQIce+Dan/1fshO+AYp/9X7IVhQ/tos7f+2jsOOWkhY10Kq1VFJSmWYsa0EDAdk7rnKsUlJZRfdApyhQlqWMv9B8wpRdrlz4gdhueidPE6WUMHLmfJd632qpukooaCAySvacNGwA7yegXMpb6UstmkhBJa5HZ4bp2Q2aF7R682XuPfust9om11qlaG5ljaXxnrkdFi4dlcbQKeQFs1M90UjTzBBK6zd27quqOUarfqO7ModK1tZSFjxzHPuK7tjvgjDbdXu0yM2ildyeOgJ71Cp4dqIqp81umjYx5yYpM4B8FyLnQXCJkMdTDBmV4YzS7JypL0VVjIIvyarYpr3ZdDKaVldTYwGSbFp7gf0WwOJ4IHiO4UlVRyd0jMhRna1NOuCyvM58SGrTncxXO0yNu/zjBG94c3DuzJ1Ndyzt0IWF1smunZxTMm7NrgdUgI0jrjPeuvFfbVIMtr4R4OOD+aJb7aom5dXw/wCl2T+SfhdV4U/CUR9TwtODoABoDQMADAHcELhHiaCZ5jt9LU1sndGw4Whcjfq2iqHyFlLFGwudDG7Lj4E+SZjaVWtUlhebGHVgpaM7+Rt3a5vrZTabYdcz9ppR7Mbeu6xXenZR22hslM45nkDXEcyOZPxWnaJrg2jYLdaYmsfuZnS+14ldS32uq9ONwuUrZKgDTGxnssCsaF1C1ozpxju9s53/AAIM6VavXjKaxCO/xOrFDHTxMiiaGRsGGgLQbZqu+X6KS1Q65qcFs8jvVjAPIE963p5OyppZBzYwn4BXvg6jZR8K0GkDXNGJpHfac7clL0i38Sq6jfB3f1/Cp4xyVY8DX9rC4VtvLuenS74ZXFqoa211Dae50pge72JAcxv8ivYVp3K2Ut2oZKSriD43jrzB7x4rUZmvdZRKcZbSX4HlOk5zpWejmnoq2KohOmRhyCeSg+mntdzmtVUS50Q1RSH+8j6HzCy8lnbrrd1SlKlKKT+f7kSrqpy0s7MfEtzZG4GVryTkOe0Ehd2k4oonUsZqXlk+PXa1hIz4KlA5Qquh1W6ovOrPx3GVNl5PFFrH95KfKMqP9q7Z0Mx/+2qOQjCk/wA9uvT8P9i+Iy7/ANq7b3T/AP4/91rVnG9upIsiCplkcdMcbWDL3dAN1UCQ0Ek4A3JXe4Is4rZnX6qZloJZRsd0A5v8z0U7p/ULu6qYeNK52H6C1vVLhG5Fw7dL+BU8QVs0ETt2W+lfoawdz3dStp3ANhLMRwVETxykjqHhw/NWZCvdK7kjxprh4KRJcLhwfXx01wnluNsn9WCd2O1id0a49R4rNWcX5gxSQPZLn2pMEAeSy/KG1p4XlcfaY5rmeeof7qpNzpBPcqPq13Xt2o05YTGrn3YzXctNNxc5sAFTTF8nV0ZAB9yzf2xh6Ucn4wqgShVMesXiWNX5Iia2Wep47pqWPU+hlJJw1rXglx7hspvqeMq2ndJDbbfSRPacRzSuMgB78bAquWCFlTxxb2SjU2KKSZoP2hyK9TWj6fUq16CqVZZyToYjBNrLZ4921Xbq5tNXwOpZ3D1Htdlr/IrM4A8xyXoXEFjp7xb5IZWc9wRzaejh4hebUzpWPmo6oYqaZ2h/j3H3hUnU+n/Z/wCpS4+g1XoxcNcPmjIWDKkGYClhMBMw63fQioxnsvRfsQtKMXZeKOy8Vl5IHNH86vn/AJ/kv2HVOSMJhBxupCLxWTO6xVEzaeB8z/ZYMpV1m+bwp/kv2FjKcnhGWev7J8VPFC+epl2jhjGXOK6TOHuKZI+19Ht8edxE+U6veRsu3wXYDRUfzpWxj5wqhq3G8TDyaO7xVsWrt3ceGvGnl/Im4jD2cZZ5OK6SCrko66mfS1UYy5jzsR3g9QuHxLe6Ke1S0kM7XyuIyG7jAOefJXH5SbYbjLb4oGt9Ilm7BpJxs4Z3PmFULp8m18t1L2rYYqociKckub7iBsmKsrlyeJZj5YRbdPtbZzjWqT0vsvgdylaBRwhvIRtx8FXuKqZhfR1DxiMPMUjh0af+FdCwVpqLc2CQEVFP9FIw8xjYLeq6WKtpn087dTH8/DxUUvOGa/C9zL4Daql2Kql9Vv8A3GdCO/ZWLKoM/DlVSkVMNz0inaXRuc06mgb811LXxcDFE26wug1j1KjT9G/+i6g3jfkZnReMrcsdfStrrfUUrthNGWZ7shUHhGuvPDctYYKWkcJfo3ektJw5pIyMb969BhnhqYw+CVkrD9ZhyFrVVrpqqQyOaWvPMtOMpzU17o3HQ04VFlMpXFdXdeIZKV7rfQxvZ6pdRsIdI44HrE7kforfYrPHZbXHTNwZD60rx9Z3VZqW1U9LJ2jA5zxyLjyW5I9kTS+RzWNHVxwEapP3gk4JKFPgYC5t8uzLTb3S5zO/1YWdXO/2WjcuMLfRNeylPpcwHKM+q3zcquyou9ZWurpqCaoqCPoHObiOId4CbqTcY+yssVUp41YMnDFCXXiofUtzJTjrv65P681b6iJtTTSQvALXtLSD5LnWW3Pt1I7tna6iZ+uUjv7luV1S2joZqhxxoYSPE9FwuNyS229zz6nt1ZUxl0FO+RrSWlzR1CmbPcR/7lP7mK08NwOhs8bnjD5XGQ+/kuuThUda9lGo4pLB591K1pzvKkovls4tksxt47efS+WRg2x7C6scEEL5HxxtY6TdxA5qeU85UCdWU5ZY1CEYLCNT5tocg+hwbZ5sHVci5cMtle6ajc2Pb+FjYnwPRWLYILksK84PKYk6UJLDR4/fG4EAOxy79kK58bezQ7Y3k/lQtLaXGuipY/7J1SoaYJZNG917qqp7Fn8KI6Rj6zupWGmtNbUt1Nh0t6F505VwjtMVOS6GGIO55A3UnMc04cDlUqulGOmCLZdQVOChSjx5lOomOjlma4Yc06SO5eg/J8+ppJrhUtopXsdTO7OXszp1N3058VSbhGKG89q8f9NOQXEdO9Xrje9zMfSW+3TGG3OpWSMEJ0h4OccugxyVhbtL/wChvj9S7lU+0UoQh/kvwwU03Srgu8t0x2npDtVTGBgEnqB0Ks9FcKWvj108rXHq07OHmFUwMc+SxSUsL3asFru9hwoM0qjzLkn6UlhF6we5cSoHpvFtJDjLKSMyu8zy/ZV/s5QNIrKnHd2hXX4Rh+krp8ucdTYwXHJ7/wCi40KEXLIYwWktyMEZB6LvUPCklVS/9XIGxOHqwSMEgHuPLyCOGbc2qqnVErcxwkYB6u/2VyVz0W1nFeO21nt+5R9Uqwm/Cwnjv+x5tdeCbTSf+7Uckrz6sUZcxx92TgeKzUHAVrqGNkhhoiOoJe4t8CMjB8F1q+3S095kbTwySRzt7QBrM4dncZ/Pc9Vv2OlfJVy1k8b2PYOyYHs0k8sk9/ctLKENOrCz8EZ6E6jqODbx8WcG58PTWuAdi5ppOTmwxiMDzxuR71x3RNcwxloDCMYHcvUnsbIwsc0FpGCD1VAvNB833B8Tc9m71meR6LLdboVMqtqbj5eXwNJ0qdOOaaik/PzKfw3mGKsoHc6actGfsldxVeto5HcXSxRVUtN28Ik1RnmRzH5LaNhnk2nu9ZIz7OcKoqKGdTeMk2vfUaEtM3v8Daut0paGB0T3dpNIC1sLdyc/oF6FwJcBV8NQ07wW1FH9BIw8xjl+X6Lz6hs9Hb3GSKPVKf7yQ6nf7LoUNxlsF3bc4g58Dxoq4m/Wb0cB3hWHS7ynRq6Oz7+pU3F9C6l4cVjy+J6Pe6qajtcs9OcPaQM4zgZ5rm2biL0qQU1ZpbKdmPGwd4HuK6+qmu9s1RSNkp6iP1Xt5EHqvP54JKWofDICHxuwVoas5QkpLgctKNOtCVOXvHc48tZmtzLpA3/qKM6zj6zPrD4foqmyRksbHtPquGQr9ZK9t2t8lJU4dI1ul+frNO2V5vbuHrnV3a42ulnhElAcNjmzhzdWBgjl0+KrepWX2rTOnyRK1tKScHs4/Q3E10oODOIamTFTVUdJEObosyOPlnAXVj+Tyj0fT3S4yvPUSBo+ACrKfRLiXvNIiK2x70l9Sr5Qti98O3Dh1hqop31tE0/SNePXYO8HqFqse2RjXsOWuGQVBu7OpayxMaq0HT3zlMw1EEldNTW2EkS1kojyOjfrH4L1cupbRbWN2jp4GBjQO4DACovBdJ6XxRVVbt2UUIjb4PfufyH5rc4huZrqwwxuPYQnA/xHqVpOmQVvaqXeW5ZWtu6mmmvi/mYbneam4zHDnRxD2Y2n9e8q70bHx0UDJCS9sbQ4nvwqXYLea24Ne4fQwnU4956BWDiTiCGw2/XgSVUvqwQg7vd/RT6LaTnJkq9UdUaNNcFa47rxWVtLZ4jkBwmnweTRyHvK4+VrU8cpfLVVT+0qp3a5XePcPALYWS6ndq4rZjwuCmuailJRjwhHmnhCAq4jGS1zih4stNS84Y97qdx7tY2/Nej3p0jLNVOjcWvDOYOCN15XXQvmpXNjOmQYdG7ucNwvTLLcouIeHoqjbMsZZK37L8YcPitZ0Wsp27p90WNGScIy/wDL/wBnFsd9fDM2mq5C+F5w1zjktP8ARcnjeg+b7zSXSMYim+gl/lP7LBUQvp6iSB49aNxaV3Ktv9oeCaund61TBHsTzy3dp/JS2vGpyozLW7oQTVSPEtn8+5WOiS0Y7jA2ghnmkDS9vLmSeuy37Nb7lxKXOoGimpGnDqqZucnuaOqylKxr1Z6YxKJWtRt7YS7hzCArKz5PIsZlvNe5/Ut0tHwwuXd+FLtaI3VNHUfONO3d0cjdMjR4Ec1Mn0S4jHKaZ19lztGSbOelbqH544jordgmCM+kVH+VvIHzOFowXaCVrDIHwajgF49UnwPJWzgZjIKG63yblJIY2f5Gd3mSl6XZz+05qLGnccoUJ05tyWGuPizvX+8mgjFPTkCoeM5+wP6rDwnNNLHVmWR7wHNxqOd1VqupkqqiSokOXvOT4K4WaH5vsIkkGl8uZDnpnl+S0kJudTPZFrXoxoW+n/JnHvT3VvGFpp4wXGAyVbhjYBrcNz71UuHaDiLiyvnrH3iqpY43+vKHu9vnpa0EDZcjiC4VtwvL6iLtWxVf0cAYT9IxrtIG3PforDS0l24a4HvEFa+KjfUAPpx2w7QnYObgeC5ctUvQsqNB29umpR1zwllZa33f5mrdOC7ra6+S42u5QV78OfPrkDXd51DO+VoUnFVDMwCpDqeTrkZafIqrhxa7IJB7wVHSD0CjTkm9lgu6dlPGKk8/LBZr3eKOptT6ejqGSzTFrA1uc4J3Xcjo4WUUdK+Nr42sDS1wyDsqPaIBNfaNmkEB+o+4ZXocMTp5o4mDL3uDR5lcrci14qk8Z4OdRcEx3Gr/APLpJ6Ijd74nkNC7n/h/fIxiDiuTT/3KcOP6q8UFFFQUjIIgMAesftHvW0p8KEUva5M1X6nVlP2HhfBHnv8A4fXqXao4rm0/9qDSf1XDuPAvoFQDcKmqrGu9l73nSfDw8l68sFZSR1lK+CUZa4fA96WdCLWwUep1oTzN5XwR5LJbKVtunpKeCONsjC31R8Fj4eqHVFkh1e3FmJ3mF1qmmfS1MkDx60biCqdBa3zXe40wrJ6dsbw8NjONQcq2rNUouU+xfTrU4UnUk9luWqoqoKWMyVEjY2jq4quSSTcTVTWtY6O2ROySdjKf+fBbUPDlCx4fKZah/fK/I+C6oaImBrGBrAMANGAFVXHUouOml+JSXXWoKLjbp583+hJrQ3DQAANgB0CkR1UWu1b5UjuqYznqRcMbowmeSQKBBZyjSn1TB70ClR42Hq0HnJ/KhHG52ofOT+VC0Nj93j8/qOw4LbyUJnYjOQD5qenfKRaCCDuFn1sxk5VXDT1cBjmj1A9x5eIXHq6O5UUEYGqqo4gez+1GCc48vyVnbTxiRxLRp6BZg3B22CkRuNGy4JtrfVLd+zuvIo8VVFLs12HfZPNZ84VirrJQ1x1SRaZD/eM2K4NXZ7hbgXxZqoB3e0Pcn4VIT2WzNDbdUo1tn7L9TESACV3+Eow2ya+skrnfsq0yoZPE/Rs4NOWnmFaeFMf2ep/8z/8A+xRWTVN58yxZ6hwzGGWdjhzc9xPxXYXC4WqGyW10P1onnbwO67uVrLBp20MeRlrpNVpZ8xpJoUsjgqtxgwYpJOuXN/RWlVHi2pD6mnpwd2NLne/l+irerNK0ln0+pMsE3cRwee3QdnxLaZeWoPj8/wDmV1xghcq+D/zey/8A1nfoF1OWFkKvux+H6idaX9aL9CSieSeUJkpjPZb3Nw1UkFrpbVI7MkbdzCT9Zo7u8K13qiiu1DHc6B7ZvVzlhyHt/qFTBzSt9Tc7fc2Udil+mqydVO4ao298n+HC0XTuouolb1VnyZZWlxJzT/yX5/E2ae8OtVxhNNG+oq3HDaeMZc8Hp4LaPztYuIRxTc6SKmpatwhqYonF5haQAHOPmArbYOHKaxwucCZ62X1p6p/tSO6+Q8F1poY6iF8MrGvjeNLmuGQR3FX9OlpXJKr3cZzyltwEUrJomSRva9jxlrmnII7wpqq/2Wr7U5x4duppYSSfRKlvaRDy6hSxxvjSRZz015ePyTmp+RG0J8SR2Lhqc3s36XRuyMEKlTcFVUYc+0VZbEM6YJ26mjwBG67sHD98qZxLdL89o+5omBgP+o5Ks0UbYo2sbnDRjc5KbqUYVliosoVyUVpW55rarnLwvS3GkudNJTVtZLrjnxmJ2wbgO6Eb806amlrJ2QwtLnv/AC8SvQq+3UtypX09VC2SN4wQ4Lz+tdc+BnyUtJ2UlJVODYKmcFxgP2T3juymalJQS/8AKJ1tdRjFqK9oslwutDwha2Qj6arePo4W+1I7vPcFRXelVta643KTtKt4wAPZjHc0Jsg+nfVTyvqKuQ+vNIck+XcFmLlnL/qbrrw6W0fqVNe5zlRfPL8xYQnkFGQFTkIbth+iNOD4Zwlnl4I1HddJoUZG2c7LPYLx/Zy7O7V2LbWOAlPSGTo7yPIrWSfGx7Cx7Q5rhgg9VJtLuVtVU48dx2jV8OXo+S38UW8EtuMOCxwAkLeXg5V2zTXe5VM9LYyI4XN0T1kjcsZ4N73LHYYrpehLw7FVv+Z4XAzS49drfug7rn8l6XR0VPb6SOlpYmxQxjDWNHJbGklWxVjsmXTunCiqfP7FHvPDNv4Y4Pr6iljMtaYww1MvrPGogHHRvM8lc7VRw0FqpaWBobHFE1oA8uad1t8V1tdTQzfw54ywnu7j7iuDZL783mKyXxwpq6IaIpX7R1DRsHNdyzjopCSiyK5SqQ82dSnvUcvENbaZQ2KSFrHxajvK0jcjyOy2rjVQ0tI980jY2gbuccABa91sNtvkbPTINbmfw5WOLXt8nBV+Xhnha2zxi4Vks79Q7OGrqi/J8GdUryJFQe+5p8L29tzo7m807X2+pq3vgZI3bT3geJWO4WS5WSlljtckktCTrkoHnJG+cxn9l6BGxjI2tjaGsAw0AYAHklLCyZml4z+y58NYwOK5anq7HnnDscd9qWGPJhYcyg7FuOh8VtcZ3t1Q82Ohfhzhioe3+7Z3eZT4itFfaJZ7vZJDDUGMidjW5ErftY+0FWaBsQpmyRPMnanW+RxyXk8yVVX9y7SliK3Y5d3OUqv4ejOJRzT8N8QW+WtL5bfBU9o12MhoPPyPXHgp8aVb6ziqslM3axZb2Dgct7MtBGPBWB8bJY3MkY1zXcw4ZBVfruGA52uim7MgbRvJLfIHoq636opR0VdvUndN6zS8WMrjZpYz25z8jgbJp1FPU0LwyrgdHnk7Hqn3oa4EbFWEZKSynk2dKtTqx1QeUdPhhmu9vfj+HCfzIC9J4cjEl7hyNmBzvyXnnCf/AOpVZ/7Q/Veg2CcQXqAuOGvyz4jZPUvfRR9Sy41MeTL6hCFaGMBCMIwgCkcURBl5LgPbja4+fJUd/wBFxi4DlNTAnzH/AKK8cTzNkvLmg/w2Bp8+f7qj123F1EftU7h+qpb9JwmaLS3YNP8A8s6/TCAdkY2QNlkjICOzsqWfFJyXJAhInZRS5lMDBQGRpFM7KJ3QBVeNvZoPOT+RCXGx9Wg85P5ELQ2P3ePz+o9DgtupPmFEDVyKks6MiUuQSwjqgBk4SIRzR5oFORdLBT1oMsR7Go+23k7zCnwlJmydmfailc0/HK6vMLiWVwouIrjQHZspE0Y/54H8lKhOU6bi+xoOj3M5N0pvOOC3Wq6OoKrt4iHszpkbnmP2KvdJXU9dCJYJA4dR1HmF5lPSNmd2jHvimHKRhwfeORHmsHzhdLYe17EztbzlpnaXgeLT+xU+w6hO39nmPl+xPurKNf2k8M9cTXlEPymgRjNVP/qp8n4hY6n5RxOBG2pqpHP2EcUWknwV0+rQxtCWf+9SuXTKucNo9Hut7p7dGWgiSfHqxg8vPuVEqasz1RfNJmaU6sdfh3LnNfc63LnNbQsP2jrlP7D81tQ0kVODoDi93tPecud5lUN9ezuX7WyXZFra2kaC23fmcS6vEnE9ph+w18h/57l11wqMCv4qrKvnHTt7Fnny/qu4WkdVCr7aY+SKDrE9VxjyQxsU+iNOyZGyYKog57Yo3PccNaMk+CtXAdpMVDJeKhv/AFNbuzP1Ivqj38/gqfUUzq6altzedZM2I46N5k/BeuxRsgiZFG0BjGhrQOgGwWl6FbpRdZ/BE2jHTSz3f0ONXzX83R3zfBD6JAxhLZedQSTqAd9XSPzK7a04brQz17qKGdj52xmQhu4wHFp37wQQQt1aFHcs7JrAIQhdHIJOcGMLjyAycDKaEgHCtt+qquuihqrXLSw1LHPppHHJIb0eMeoSNwFvXm1w3e1z0c7ctkaRnuPQrJU3Ojo6qKnqJ2xySsc9urYaW4ySentD4rcSYysHbbTUksHjdL2sZmo6n/2ileYn+OOR94WwBldHi+j9B4phqmjEdbGY3f527j8v0XPxhYjqVv4Fw4rh7ka6glPUuHuLomEYTxsoBGBJPoho2QKLCw1UkrWNip2a6iZ4iib3uK2QNl0eEKMXHieareMxW5mln/1Xf0CndPtvtFdRfHLH7eClPL4W5crBZobFaIqOPDnAapZOr3nm4qNHxLaa+sFLT1WZXZ0amOa2THPSSMO9y63RYZaSnm7LtIY39k8Pjy0eo4ciO4rcJYWESc5bcjMtavt1Hc6cwVtNFPEfqyNzjy7ltISiJtcFZPAtmG0fpkTfsR1bwPhlb1r4ZtFnk7Wjo2NmPOZ5L3/iO67CEmlHTqTaw2Ja1fcKW2UrqmsmbFECBk75J5AAbk+AW0sM1LBUPifNEx7oX64y4Z0uxjI8d0pysdzUpK+ivdG99LLrDXFjstLXMcOhB3C83ulu+Y786Fo00lYS+IdGPHtN/derNjYwuLWtBccuIHM+Kq/GlrNfaZDGPpovpoz/AIm/1CiXluq9FwY5DEswfDKgUwD1WOCVs9PHK3cPaCswWDknF4ZXOLi8MhIxsjCx7GvY4YLXDIKr1x4ZYcy289m/mYnH1T5HorIUJ2jXnSeYMkWt5WtZaqUsfQqvC4lp73UQVEbo5HRbtcMciriCWuBaSCNwR0KrtyPofEFtrSfUfmB57s8v1VjwtJb1fFpqZsqNx9ppRqvuXey3qO4QiKRwbVNHrNP1vELrryyaeSlAlZC+QN3PZn1h4gdVmpflBbEOzNxj2201DcEKzhcrGJFVX6XJy1UePI9OXPul1gtsBLnB0xHqRjmT/RUWf5Qg9hAuNM3p9EMn91qR1claTM9svrfXl2c73c0s7lY9kSj0qerNV7GxNI6aZ8shy951E+KrdSe14zgA/uqYk+/P9VYPMquWs+mX25V/1GkQsPl/6KpvZ4oybLC9kqdrN+mPx2O2XY2QDlMgHcJDB6rLmJFzKMKeFFKGCJTyghGMlAAE8IAwE9kAVHjdu1AfGT+VCfG/s0HnJ/IhaGx+7x+f1Ho8FrwA7KkAMJaSnyWeGQOD1QeYCOZQDnBSAIjBQPEqRUSAgCecNVfvrvQq2iusYy6J2iQDq0/8K7u7hg8lwKyJ4me2YZ1HryIUi2XtZJNrWdGqqi7FjpquCrhbLBK17HDYgrj8U3AQ230aKQdvO4M0tO+nqq+60QaiWPkjz0adlkgttPTvEgDnvHIuOVKjRhGWrJoZdVoacrOTo0c76GlZBE2MNaN/V3J6la14lfV0estaJYTrY5jcEKe5QRsulFKWooadaUaqq985LDa7jFXW+GYSsLy0axqGQ7rlYbzeKe3Ub3dq0zuaRGwHJJ7/ACVUltNO95LQ5mfslSgtlPA8PwXuHV+658CGrOS+/m1DTlZydjh7saW2xse/E8pL36tjk/7Ls6sqtbucAASV36Vr2UrBJ7YCYuIb6vMzdebqTdR9zOHKWdlAJqKMmzYXRf2wp5qh4bFS00kuT0J9Ufqr43iC2POBVAHvc0gKh8O9ieMGwVDQ6Opo3xgHvDgf2Vul4SpXuzFUSxjuOHLZ9N1K1hoLikqLpxVRtbdipXThu+1XEJFvo6QU01xbWsu0cgEkLNtTMZ8D55Xp60bZbWWynMLJHvBOol37dy3lYwjjfzEuK/i4j2X5/EELUuUE9RQvjp3lkuQR6xbqwclpI3APLIXmd+j4lrbpFT0Vpr6EtGk9lUPe15PXVnGEspaRulS8R4zg9XQuPwxQXG3WWOG6VjqmpLi4lztWgdG564XYXSeTiSw2kzzA8NcQycW1UdRboKimluLKsXSV4LmwtIPZBueW2Mcl6FUXegpXFk1Sxr+rRuR8FtyMEkbmEkagRkHBVd/shDqJ9Llxn7Iz8U04yh7u5MdaFdrxnjC7Lk4vHNZS1tqjqaaVr3U88TuRBGTg/quIurxlR0tusj4IAS+aaKPU45JOrJ/RcjOM5Wa6578G+cEK+UEo6ON/0HlNRG4TVEV4yk3vTSQKTLwGknkBlW75P6UQ8LsqCPXq5XzuPfk4H5BUubJp5QOZYcfBWW0Pu39k7Q+3uJgFM0ERgatQznOVoOhYi5y+BPs6euDWcZa5+ZdZZWQwvlkOGMaXOPcAMlV+h4ugqr1R22SmfC6upzU0rxI14e0dDj2TjdaMFzvbH6ZKeWcHYskiO488LcsvA1hsl0+dKKjfFUlpDQ6UubGHcw0HktEpufukx0adJPxXl42x+v8AzLKmktS61jrfbZ6psevshkjBOBnc4G5AG+3cnSGtzbymvNb5x/PSOiNquFJWhwOv/pXNDe7cnddzgnimt4kiqvS6WOPsC0CWLIa4nO2D1XCqRb0j0recYa2ti3LRudxbboYnFmuSaVsMTNQaHPOcZJ5cit0LQvNnor7bZKCvi7SCTBIBIII3BBHIhdPONhuGnUtfBp8PcRw39ta1sL4KiiqDTzxucHAEciHDYgrfr2gwtJGcOVWjtZ4Qgdb7DQyMgkPaPndmVz3ctz4IZUX+cet2unO5kYAEz4uPZktya7aMm502lHtl7lUpovRamtov/l6h7R/lJyFtBYagk8SXcggjtWgkd+ndTByd1i+oRUbmaXmVV2sVmSJ3QThI+Cx1LJJKdzY3aXdCoaWSOc7iBsdRa5Gax2rSHsA3OQujaLjHcbfFK1wMgaGyNzuHLhyQyxHD43A9+Fzn29vbGWCWSB55mM4V3ZVY0o6W9i+6ZfU6MHSqvbOUy33OtFDbp6jIDmtOjPV3RVq1Oip6MPkpmSzS+u98m5OfNanzd2jw6oqZZ8cg85W4OQHQJy5rRqR0xO+o9Qp1IKnRb9XwY7uYqikL4qZkU0R1sfHsfyVmtdWK62wThwLnNGrHR3VV3APNanzeI3E0880OeYY5FtWjTWmQdN6hCnB06zfp3LRebgy3UEkjngSuaRG3qXLSsPYU1riiMg7V3ryA7HJXFjt7O17WaV80g3BecrdYx0jsMaXHwCbvKka0dKew31O+p14KlS45bLEd9kxsAtWhhmihxKdydh3BbRVNJYeChZLUlzKjyKM4XIDJAKWUuaeEAMHITxkBR5IBwEAVXjf2KDzk/kQlxu7LaDzk/lQtDY/d4/P6j0OC26t0at0gNilghZ0ZGd+aQ8E+aYGEAHVRTcgbhAEuig+Nkow9oI7iphwCCchKKab7ZTvBwHNPgVhNpaOUx97VvglPou1Vmu4upnMNqfnaVnwKwT258bd5RnoQF2s5QQ3G4B812q80w1M4LaTJa3W4nwHNdFtspwNw53mVtsY1jdsE9+EyOqJ1pSewamYooIof4cYHj1WQ80A9FLkmW2+TnkenA2S6p5WKokMVNJIObWkpYrLSFSy0kYKl74poaqncwVNM8SRguxq7x716XYr9TXigZNG8AnZzTza7uPiqfw3wTarvw/FV1pmfVzt19o2QjTnlgctvFVsUlfw5xBNQtqXQ1TN4pPqTN6ZH/Oq19rTlZUvbeY/QuI0YKDpuWXH0Pa+qa8+oePHUuI7tTyU55dqwF8bv3Cs9FxNbq5oMFTBL4MkGfgd1ZU60KizF5GXRkllbo7SFrNroXfaHmFoPmuIdIyKrpXRuJLZZI3a4wemkDDsdNx4pzKONLOyharKmNkTWumMjgAC4t3J79lhqLtTU7S572sA6vcGj80ZQKLfB0FrVVU2nY7cagM79B3qqXHj+2U4LIqjt5OQZTjO/+Y7BU++3u4V9M+SsIpqQ+zTRuyZD/id18go9a6p0sJvd8DsaDytW2SV+4hpLpe2DtwKSkJ0uP95IebvIKcM0VRHrie17e8Kx8GcF0lPbG190pY5qqdusRytyImnkMHqq1cIIKDjCsp6RgjgfE2Ts28mk9wVP1Syc4Ou3uuwXVOnNPS37K+RnwAjOUicoWZKkawekND9JGBjOcrOtaWnBOoE7ncdy7hjuKTjqI3hxzgDmXbKw8A3yCF01imlbqa90lM7Ozmnct8wVWaC2U9z4lpbfUFxp+zdK9oONeOmV1+MeB6a22/5zsrHw9gdUsbXE4b9pp5ghaXpVtKnHx4vZ9i0tqMFFKT97/kemoC8vs/G1zpaWM1bHVkGP40Xtj/M3qrPRccWqqaMVkLXfYmzG4fFXFO4p1PdYOhJcblqSIzsVz4rvBM0Fha8d7HhyzCvj+xJ8E9lDbjJdjl1HBnD1VO6aW1w63HJ05aD7gcLr0lFTUFO2npII4IW8mRtwAtGpuVTFOHQ0vbwFuC0ENe13fvsQslLXzGIuq4g2QkkMiyQ0dASeZSLSuDqWtrdnRTWi64sb9Qj/ADHC51XxNQ0oPbVlLER0dICfgl1IRQk+Ed47LgcQ3mnttE+pldlkfsjq93QBV25cdRmNxoYZqvAzrI7OIeJJ5rS4Wtc/GNY+73v6SjhOiCDkxzuu3cPzKZ8aMnpi8sehRUfaqcI41slbNFJK6Vj55nulkAO4JK3uq2uMLXQ2q822WggZT9q90b2R7NOAOnvWt1wsf1Sg6Nd5ec7kO7jietP3twU+ajjCOaryKBGcg8lifSwP9qJp92FlILeqAd90Za4A1Tb6V392R5EqPzZTdzvxLdJCNiu/En5hlmmLbTD6p/Epihpmj+C0nxWcn1sJ42SOpJ9wyzC2CBvKJg9ymHxh+hpA8MYT5LUmgcHZa7YnCWPtPdgbbZWP9lwOO5M77rBTU5i1OJyTtss3RcyST2AR2T5oyC5M78gkEI7hMOOVLoo9UASIUSNKaHY6IAqXGw9Wg85P5EJ8bbtoPOT+RC0Nj93j8/qPQ4LZuhI8k24ws6MiJwmDndJw3QAlAlzKOQS5ck3bhIAk/qpBPogUWEifFMnfdGQSgQQTIRz5BBSgJG5CYI5qJdugAA3ymjyQUAG+UpWCSJ8Z5OaQpNIye9M4Sp4eUKnh5O/wJcR8xMgJ+kpXuhkb78j9V1+I+GqXiemie2bsKqH+FO0ZI8COoXnsc1XZ7mbjQs7RjxieDPtjv81a7fxtaZQ13pRpZOsc7SPz5LbWl1TuKS/Mt03U/q0//wAKxxRw4OH7O6oudzfWVUp7KlgjboaXdXHvwN/gqK1srWg4dnvVl4tvp4i4jkma8OpKUdjBp5H7Tvef0WGxUTK25tbKNUcbdbgevcqu4qJ1NFLZLyNn022jb2musst78fgjlQ1V1hIdDJVFnPDXvA+IW03iCrGdYrCfCueP2XojQ1rQ0AADoBgLm3Kx01wex5HZvDhqc0e0O7/ddeJWitpDHiWs5f1KeF6FLkv9Q8ENbV/666Qj8sLmPmmlJdK9ziT9Yk/qvS3WikbEGwxNiwPqhVy/WoMpny9mGuYNQeB7QTdSpWa3ZItZWmrEYY+Jz+FJqBt+jpbrCyWirPoXl2xjcfZcD032969Uofk8tFFXMqny1NQIjqZHM8FjT8N14e7cbbHmCF6nbvlFpH2SmbXSTuqmMDJWRx83DbOfHmpvT60GtM+xX9es6ikqtLh7MvVZWt0OYxwDQMueeWOq8qZP853q4XMfw5H9nF4tbtn8gtu4324X+I00EDqKhd7b3H15B3eASiibDE2OMYa0YAUXq9/Bw8GDznkylecaVNwT3f5DwU0+aMLNlaJLCN8ppRTXhqBbuJrbWv2hcTBIe7Vtn816pT1DJo+wmAORpIPJwXl1VTR1dO+GQbOHPuPetu18VzWuNlJeY3uYz1Y6uMZyBy1D91p+kXsPD8KTw0WVFqtTUV7yOtU/JxKyrkda7qaWmkcSYnR6tHkcrVHBNlZfYLc+Sqq5mR+kVUkkmGtZ0yB1J6d2V3abjS0vjw2505wOTyWn81xoKuSDgq+cRSnFTc3u7MnmGewwfDJVzTo05VFpW7HalWpRpyqT2wvxKrZrdS37jQ01PGYKB0j36InFuI28sHx2+K9CPANuB9SuubB3CqKqHybyR0dTXVboy9wY2JnvOT+gV6nvVRI0tjY2MHqDkhL1S8tLes6feK4SIPSHd1rfxJSb1N8s5z+CrZG8Mdd7i1x6Oqip/wBgqU//ABK44/8A3LljdkkkkknqV0KW7TU0YY5okaOWTuFS0Or0pTxUjhFzOlWS9mWTzzjmw/MNZS9jPPJBOw47WQuw4Hfn5hdantvD0lHaq2e2N9GrNMckjJHAxSHYZ35E5C3uP6iG58ONk7NzJaeZrxnfY7H9QuVwi1t44WuFqkOC1x0H7OoZB9zgtJHwK9kqtLDw8NlDTuK9LqTo1ZPEllb8Hdk+TKifKWtuda2kJ/gZB92f9lamNprVRx0dGwMZE0NY0cmhVKh48oorTAyvqyysYzRMwRku1DY/ouXX8ay1YdDZKSQvdsamYYDfEDvUF1KNJOWyLadOq/7nCMfEtULhxRBTsdqbRML5D/jPT9FDmVrUVKKaM5cZJnnVJI7m5y2MrHdQuVcVnJcdituaqqTSjwtiXvS96EjhQiOSO6OqQwUwgUCkE+Z8EY325JBAIyPFLOyZ54BQQEAQJTHLKWFLolABySLS7yRjdMZHVADaABjCZGEs7hDn74QAHkjGyWrog7oAEwNlEDCeeiAKlxvsKDzk/lQjjY+rQecn8iFobH7vH5/UehwWzGTlHJSwAMJLOjIgCUxsEZ04Q0oARzpKbNm4KecJuHqlACwAcoLsKATwlAZIKRQhAA1NLkmAe5IBHCMKSEAQGcpplPGUoCGyOiDsgcigBLm3oQQ22aZ8LHPA0sON9R2C6mduS4HEr8to4M7OkLj7h/unaGfEWGWHSqLrXlOn5v6bnFiZ2cbW9QN1YOFpWsuUjDsXx4HuOVw1kgnfTTsmiOHsOQVZxeJZPUa9LxKTgj0lC0bbdILlCHMIbKB68ZO4/wBlu5U1PPBl5QlF6ZLDAlc+9ljbLVa8YLNI8yt6R7IozJI4NaNyScAKmXy8fOEghhyKdhz/AJj3rickkSLSjKrUWOEVqSPQ7HRdjhmYMrpqdwBEjdTcjqP9lozM1M8QsdBKYLnSyZwBIAfI7KFJZi0WvVaHj2dSHp9C943TwUgCE8hVR5QLcJhHM4UcIAZQn0SJQKCRAc0tIBB5ghPmUJQycy50lKyhleynjEpAawgY3J2Vm4+aLZwbabZHs3U1p8dDf6lVu81LKakjlkDixs8erSMnGrKy8ecVWviB1u9AqC4RteXsewsc1xI2IPktv/C9Oc1rlus/ocX9yvsUoOWZeX4f7LN8ntrhm4WmnkyHPqHEOHQAALe58uSnwDGX8DQtZjU90uPPUQujHY5frysb5DKY67aTrXWqlHL3yy16PUjTtYqT7I5aRXfZZKcMIc97j35xhas1jkbvFM1w7nbKmn0q6is6c/As43VJvGTWu1nhl4Sr9tcj6Zzw49CBnb4KgfJ9Udne54c7TQE48WkH9yvU5tMdjkp5XDV2DmEDf6pXinC9zpLXf6epq52RQta5r3HfALT3Lc9NpJWcqcVjZPHqZPqU3G+pVW+/5Z/2WCtpIoOI7lEY2HLxM0loOA4ZP5qYbgcsDuWrNfKK98Uzy0JkdEKZrdT2ackHoPetzqsD1eEqd1KMvQm16sas9UHlCTHNPOdkYVYMgljdPfuQgA5IJSQNygCQwjYBRIwhoyd0gAM6uSaZGOSSUBAFGSnnbHenjAQAsdcpIG5UiMHZIBHkVIgHBSOUAlKAgBlSwEgMpluUAGxRgZzlQwnzQBU+N+VB5yfyoT429mg85P5ELQ2P3ePz+o9Dgtm/VAx3J4yks6MgdwkOSmOSWwQBHqpqJIxso7lAEwMlGENSLt8YQAuqZGFHxT1d6AEVMEEeKRwgZQAnDCQTdugc0AGlMN8U8oJwgCJaUm51HuUgc5SCAGq9xKw9vQyfVBc337KwrVuNCy4UhgeS05y1w+qe9O0ZqE02T+mXMbW7hVlwufoVRPC2vmS6NOkCncOQfrx+S6Nk4WF0uFTSVdwlifFG17exaMOB58+5WlGHjS0QeWeiS6zZJZU0/hucVj3RPD43Oa5u4LTghdiDietiiLZGxyu6PcMH345rdunAVfQxGa3VJrmjnC9obJjwPIqpvnbE90cwdFI04cx7SCCnalKrReGOUq9pexysP6m/WXGqr3ZqJS4Dk0bAe5anNRhcaueOCn065Hhge86WNJ7yrzT/ACbs7IGru05l6iFgDR8d0tK3q1t4oSv1C1tEoyfyRSVp6SKuJo59q3HxVjv/AA1PY6uCGnqfTROHFrC3S8Ade4rSttpqZbkyeogdDFEdWH83HoE1Wi6LamNV+q2v2aVRTXHHf8C1H2j5pIQqY8tBCCNkIAMnCMbIT6IAiFLCQCaBTm32ndUWaoawZewCRo8WnK5YZT1sDJHxseHtB3Csp8RkKsuhNorTSvB9GlcXQSHkO9pW4/hC/hFytJvndfqUfWbecoqrDsJlBHCc00tRTHnmGZzf0K34rpf6cAQ8RXANHIPcH/qFrzOeyMuZH2jh9UHGVp/OkUbg2aGaJx6FmVuZ0qPM0ijo3N2l/TkztjiLinl8/wAnvgZ/RY5b3xLMCH8QVA/yRtb+y5Iu9F9478BSdeKQDI7U9NozzTXhWvkh/wC2dRf+UjZmZVVv/tt0r6kdz5iB8AsJoaWnhcY4Wg42J3K2mO1Ma7SW5GcOG4WjXTvkljpKduueQ4aB396cn4VGDlskRlUuLiooyk2bnDUWuprarp6sTfduf2ViWvb6JlvoYqZpzpHrO+048ythwy0jvXj/AFS7V3dzrLhvb4I2lvS8KkoEBI0k4cNuayNcCMg5Wg+nm7UNBB1dcrahiMTME5J3KhSjFLKY+ZD7SChPOy4EERsm3cJc0NdjokAZGyYwEDcKJygCRcEkhzUshACGxTPJGyCeiBRdNkt9lLCSUQDujfom44SBQAauiQKMZ3T2AQAHcJYA6oykD4IAqnGx9Wg85P5UJcbezQecn8iFobH7vH5/UehwW3VhSwDz5pNAKxTyFjctWeSy8DJmPLZRJ6rTfWSYaQBkc1uAFzQ47ZHJdSg48iiymNk9KWCuBBgjOUEDKWCgHvQAyFHGU8nKlhAEUclIpYygBZzyQCMJ4wkG5KADdBKnjCg4boDAslGU87YQRg4CUAyjKMJoA1qqodTw9o1uo5wMrRprrW0FyiuMGl00Y0lrh6rmnm0rpvAc3S5ocDzBWu+2RmM6HObnkDuFJtq/gyU1yO0qmh5RuV/HVbVwOZS0DKN7hgyGTXj/ACjCqpjyDrOtxJJc7ckroutc49lzHe/CxOt9VkfR58nBT61/Kv7zHp3MpLC2XoaYjHZ6SNlZbfxtcaGgFJPSQ1mgYjme8tcB01d64/zdVc+y/MI+bqk/3YHm4JKF7Kj7j5EhXcNuTDWVlXca+Stq35lds0N2DG9w8FkiuFRD9fW3ucszLVM4jW9jR3cytqO2QRkF2p5HfyUetcKpLVPdjdSpreZG1DIJYmSYxqGcFZCohSUFvcZDmEuqMoSCBjKfQJnlskD3oFBCaRQAnatB088beartRqqtUVU0uz0PQ+CshOQoGKGXPaRh3jjdO0arpS1LkVYezKifTqJ2iNoqoRyycOb/AFSiM1RW+kTRGIMbpY0nJ35lWWW3Ql3ql7fflYvmlh5THPiFf1P4jua1u7eo9n37kOHT7enV8WKwzlLFUwtngfG76w2Pce9dj5n7px+FHzP3z/BqqoXChJSi90TnpawzgCe4ujEQhjDgMGQu2PjhSpKYUzzI5xfM7nIf2VgZaYWHLpHuz02C2GUNMwhzYgXDkXbqxvev3F3Dw5vb02z8SHQsqFCWqC3MdtkmfC4y5LRs0lbudkYOAmW7ZVBJ5eSUQG5Us7YSA2TxskEF1QQDugKWEARwSpaR1Q7kol2wQBI4wlkYwk3dPSc5QBHlhPO/JPTsjR3IAZKWEt84TPLKQA1EbJdeaeMjKXRKA9yjYKJfpGwSBJOSjAZJ53SKMpjllAEQhPzQgCpcbezQecn8qEcb+zQecn8qFobH7vH5/UehwW0bZTIa4HI2Q4hIcsLOjJCOJjCTpGSe5ZAdtkJ6vBK3kUXVGohGrdPVlACz4JEjCnlItyEghEFSByntjZB2GUoEXc8Jjko6STlMDZIA+uymwZ5rHuN1IP2QKibgAsR55TLgRzSyeiAZEb808YS3zunndKILKe2EFRxk5QA8KYdsAseEwgB43KSEY6hKAZQhIFAg0ZQQkkFGjOyOiWDnwQIMbo5IGQN0Y3QAZQEsJ5wgB5S5pZTxq2ygUFJh0glLlsluEAScdSQHio80EdEAMoCAVI8kAIhAOxSTBOEAZG74CyFgA8VhBCYckFEQevJMJFxKPegCPUqXIZUcZypNOMNSiC1ZUeqyYSIBOyAFnA5ILjhS5BGdspAIZJ5qYKiXIB5oACgEFBKWRlADHLZLOyBsUEpQGBlItQEzugCHIqQOyaWN0ABSTwokZQDKpxsctofOT+VCONfZofOT+VC0Nj93j8/qOw4LYOW6ewSTwFnhoYO6DhGEIAYASRyQeSBRt5qRUWqaQMEUcwkeaY5IAQKiU0igQSZ5IKBuEAHPCNwsOog8+qyg55pcCEkJI6oFAlAQhAYEWnmnjZBPRSbySAQRup9UFKBBLCkklEGEFCSQAQCl1QgB5R1S6JoAaSEdECiwn0QhAYBPGVIAJ4SZAhpycZ3RjCke9QJ3SgMEAoJylzQgB9UHmkOaed0APG26XM7LHJI4DCcO4KMbCZMhHeljCDzTQKIKTUkwgCRO6MKJO6kEgonclBZHcljCAABPkhBSiAlsmlhAoFIJ4CECAAmgck0gETzQn1SSgLOEZyEFLqgQqnGvs0PnJ/KhHGvKh85P5ULQ2P3ePz+o9Hg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文本框 16"/>
          <p:cNvSpPr txBox="1"/>
          <p:nvPr/>
        </p:nvSpPr>
        <p:spPr>
          <a:xfrm>
            <a:off x="3706470" y="2035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魔法盒</a:t>
            </a:r>
          </a:p>
        </p:txBody>
      </p:sp>
      <p:sp>
        <p:nvSpPr>
          <p:cNvPr id="3" name="AutoShape 2" descr="data:image/jpeg;base64,/9j/4AAQSkZJRgABAQEASABIAAD/2wBDAAgGBgcGBQgHBwcJCQgKDBQNDAsLDBkSEw8UHRofHh0aHBwgJC4nICIsIxwcKDcpLDAxNDQ0Hyc5PTgyPC4zNDL/2wBDAQkJCQwLDBgNDRgyIRwhMjIyMjIyMjIyMjIyMjIyMjIyMjIyMjIyMjIyMjIyMjIyMjIyMjIyMjIyMjIyMjIyMjL/wAARCAICAfQDAREAAhEBAxEB/8QAGwAAAQUBAQAAAAAAAAAAAAAAAAECAwQFBgf/xABNEAABAwIEBAIDCwkGBQQDAQABAAIDBBEFEiExE0FRYQYiFDJxBxUjQlJUgZGSobE1YnJzdJOywdEWJDZTVYIlMzRD4URkg/AmY8Lx/8QAGgEBAAMBAQEAAAAAAAAAAAAAAAECAwQFBv/EADgRAAICAQMCBAQEBQUBAAMBAAABAhEDBBIhEzEFMkFRFCJxkTNSYYEjobHB0TRC4fDxUwYkQ6L/2gAMAwEAAhEDEQA/APacyxsuGYJYDMEsBcdUsBcIAuEAXCALhAFwgC4QBcIAuOqWAuOqWAuOqkBcdVAFv3UgL90AX7oAv3QBfugEuOqALjqgDRAGiANEAt0AXHVAFx1QBcdUAXHVAF0AIAQAgBACAEAIAQBdACAEAX7oAv3QBfugBACAFAC/dACkAgBACAEAX7oAv3QBfugBACAL90AX7oAv3QAgK+ZUskLqLAXSwGZLAZksBmSwGZLAZksC5ksBmSwGZLAZksCZksBmSwGZLAuZLAmZLAuZTYDMlgMyWAzJYDMlgMyWAzd0sBm7pYDMlgMyWAzd0sBmSwGdLAZ0sBn7pYDP3SwGfulgM3dLAZu6WAzd0sBnSwGbulgM6WAzpYDOUsC5ilgLlRYEzFTYDOlgM6WAzpYDOlgM6WA4iWBeIlig4iWAzpYoM/dLFBn7pZAZ0sBxEsBnSwHESwGdLAcRLAcRLBDdVLBmQBmQBmQBmQBmQBmQBmQBmQBmQBmQBmSwGZLAZksBdLAoKWBbFLAJYG3QBmQBmQBmQBmQBmQBmQEsVjcnWyw1OZ4cTn7IlK3Q5rxKx3ltZeR4R4tLWuSlGqNMmNQISV7xkJmQBmQBmQBmQBmQBmQBmQBmQBmQBmQBmQBmQBdAPbqosE7WaLOWRR7ihSxVjmi+wpkL2kLVMEZKtYEzIAzIAzIAzIBRcpYH5TbZRYGEkKbAmZAGZAGZAGZAGZAGZAGZAGZAGZALdAMuq2SF+6WAulgS6WBb90sCXSwF0sBdLAXSwF+6WAuosBmSwGbulgL90sChLBOxl1DlRBLwwsXqIp0TTGPjstYzUuxBA4WKvYGXSyQulgLpYFv3SwF+6WAv3SwOZIWFRJJqmB7p7iwFgssWDHivYqsNt9yK62AX7pYC/dLAX7pYEulgLpYC6WBb90sBfulgL90sBfulgLpYDVLIFCWSTwhVk6RA6aTILBfJeL+ISxOonTjgmRxzOLrFebofFMjyKMi88aomkF23X3OnyOcUzkaplVx1XRZA26WSF+6WAv3SwF9UsFiFosSVlmybIOQStgKgF+W2my+Sj/8AkEnqNlcWdDwrbYk4A1C+uxT3xTOdrkgutAF+6WAv3SwF+6WAv3SwF+6WAv3SwF+6WAv3SwAKWBl1UBcoAuUAXKALlAFygC5QBcoAuosCZkskLlLAXKiwFz1UWAuUsUSR6lTYLjfKy64NdmeOFomCtlZ0zs2i+Fy+J5nNtM7FjVFiN+di+q8J1cs0FZzZI0yvLoV9BZkQkm6kBcoAuUAXKALoAuUAXKALoAuUAXQBdAFygC5QBcoAuUAXKALlAFygC5QCtuSgLLIgG3cbLm1GqhgVzZKi32FdG0i7TdNPq8edXB2HFoSN2U2W8laogfLHxBpuvl/FfDnm5RvjnRHHAQ65XmaHwmayKUjSeRUSSus2119tghsikcr5ZUcSStyBtygC5QBcoAuUBPBLbQqk4qcaYJckQdnuvBj4DiWbqm3VdUQzyXNgvfjFRVIxIblWAXKALlAFygC5QBcoAuUAXKALlAAKAZdVskLpYC6WAulgLpYC6WAulgLpYC6iwJdLAXUNkhdVsBmUWAzKLJJI3WKsmQXWODm2XNqsPUhQi6ZEac5tNl8dl8Gn1HXY6llVEzQI2L6Xw3RdGKRzzlZVlfcr2ShASlgLpYC6WAulgL9ksBdLAXSwF0sBdLAXSwF0sBdLAXSwF0sBdLAXSwF0sBdLAXSwOY6zksFx7TJEMpXznjmjy54p4zbFJLuEbTHGcxUeBaLLgTcyM0lLsVzJZ+6+ksyJWzqrin3IHGfRQoRXYFd8t1ckiJSwF0sBdLAXSwF0sBmslgXiHulgTNdLAXSwF0sANTZLBIYXht7JYI72SwF0sBdLAXSwF0sAClgZdVJC6ALoAugC6ALoBQCUAuRwQDToosCXUWAuobJEuqNgLqtkhcJuAodYqUwTxzEc1dMrROKnRNsSBj5781dcArudcqbJG3SwF0AXQBdAF0AXQBdAF0AXQBdAF0ArRmKAtsphluVnkzQx+ZjuMlgyi4VozU1aBWOisAugC6ALoAugC6AmZO5vNCKB87nDdCSG5QC5ilgMxSwJdAF0AXQBdAF0AIAugBAF0AXQBdASQECUXQMu+YSFxcMll85h0+uWvc5P5TVuGyvUoSEF5tsvozJDboAugBACAe0XCsiGRXWdlqC6ALpYC6CgulgAdUsF6njblzFY6jOsONzZCVuiQOjkOWy8XSeORz5en2NZYmlZTqG5HWXvtmRBdQ2SJdVbJC6o2BLlVskLqLAXUpgdmV0yKFzlXTIDMVNgS6mwF1IFugoLoKC6CgugoLoKC6CgugoLoKC6WAulglgPnF0shlyYOc0Ft7L5Lx7FnlNOPY3wtC6tgs7den4JDLDDWQplab4M558xXtWUEugoLpYC6ALpYoS6AW6WAulgLpYC6WAuligugoLoKC6CgugFs7olgS6WAulgS6WBboKC6CgulgLlLA7iuta+iWKG3SwJdLAt0AXSwANygLTG+VapFGUrrCzQLpYC6WAulgLpYFBsUsF6nlaW5Sd1jqMMc+NwZCdOyVrY4zmzXXi6PwSODL1GzSWW1RSqJM7tF9AzNIguqNkiXVWSF1VgS6oSAuTYIQSGJ7W3INlamLGXVkAurJkC3VrAXUgLqQF0AXQBdACALpYC6WAulgLoAQCoBWuLSlgssqy0WUNRl3IobLUl43UqlwhRXJulkiXSwF0sBdLAXSwF0sBdLAXQCoAII3QCXSwF0sBdLAXSwTUzQ6UXSyGXbNcXMLAAOa8LSeKZs2reGUKRpKCUbM59g8gL3TMbdLJC6ALpYC6WAulgLpYC6WAulgLoAugC6WCSMXcrR5IZaBsFsUM9clmgJZIJYBLIBLAXSwODyEsDjK481NihhJKrYEUEiXUAFVgRVJLFJl4wzKY/oQzQObz5wMnJeNoZa56qSzeX/vYvLbt4Mp/rmy9soNUgW6tYC6WAU2ASyASwWIIOKTc2A5qs8kccXObpID5qYNZmYbhZ6fVYtRHdilYaafJUW1kglkAlgUapYJWRlx2UglEB6KSBj4i3kjBCRZVssNSyASwCWASwCWASwCWASwCWC1Rsa5xJ1tyVMuRwxuSV0K5osPDZIXEsykLy/CvEcurclkjVF5wUexnHdevZQRLAJYBLA5jyxwIRMUTurHublUJRTtIUVySTe6mwIlgEsAlkglkAlgEsAlgEsAlgEsAhJZibYXW0CjJQtCDPuuOzQW4SyQv3SwJdLIC6WBbhLJC6WQJfulgW6WBLqLJC6gBdQ2AVQAcWm4QEhqHubYk2VtxFEd0skUaqQWo6NzmZibX2USyQg0puiOfQgkjMb8pV2EMQBZAF0sFmlnay7XbFZZ8Uc+J4pdmOU7RJNPGIskd9eq59Docejg4wd2TKTm7ZSuu2yAuEsCXSwSxi5UoGjDGALlUy5FjjbK9x5kYDZeDk8ahGe2zVYnQPY1zbhezptTHNG0ZyjRnTNs5dDBASoskVjS9wARAvijY0APdZxXJn8Q0+DIsU3ywoyatFOePhPLSuuwiO6WAuEsBdLAXCWBLpYJI5TE67SlhollrHSNy8lC2x8qoiivdTZIXSwF0sBcJYC4SwF0sBdLAXCWAuEsCXCWSF0sgW4SwF0sBdLAXCWBLpYC4SwPYLuUx5YZaboF0Ioxw2ViDPuuGzULpYC6WAulgLpYC6WAulgLpYC6WAuosAlkgoIC6AS6Ei3QgEArTZwKlMGmySORjSX2I5LzNf4Y9XljkUqomM9qqiCocJpfLsvVSpKKKA2nJGytQsHU5A2ShZWe0hVZJHdRZNBdLAXSwF0sBdLBPCdVZMhmnHrHouPXxlLG6EeGVy0hxFl8DkwzU3Fo600WGAtj1X1/g+OcMa3HPkabKFQdSvcbKIqE6qlklmic0TglWTfNEM1HhjvhJNLbarxI6D4nP1NRHlfzLbtqqJkVUvFlJC9ptdkVSIbqLJC6WAulgLpYC6WAulgLpYC6WAulgNUsBqlgLpYC6WAulgLpYC6WAulgLpYC6WAulgLpYC6WAulgLpYJ4RzW0EVZPdalRw2VkQZxXBZsGqiwGqWBwY4qQBYRyRgaosAlgEsAlgVrS51kBa9Afkvpfom6O7ZfJWyq5pa6x3R8FkIgBACAEsAgHNvdSmC/TR3sStLpWUZac9sYsvD1viqwyo0hjsGubILK2h8TWZ0J46KdTHZey3aM0UXCxVLLiKLAJYBLAJYHsdYqUyKL0E9grupKmVaLPFYdVyy0WNuydzIpp9LArphBQVIjuZ8j8xUNlkiIqtkgCQbhSmKJDM9wsSbKdzIojVbJBLAJYBLAJYBLAapYBLAJYFDboCZkJPJXSIseYDbZTRFkToy1VaJIiq2SCWASwCWASwTQ075tgp9LZDYTU74jqE9LQTIVFkhqlgUNJ5KQOMbgNkogaBcoiWWmCzV0x4Rmx43VrIJGjRaIhmaV5zNhFFkj4xmdZSiDTjiZHGC4brl1uvhpEtxEYuQSxMkjLmhW0ethq4bohxcWZbxldZdD4JGqLJESwKlglgNpAbX1VovkhmoXMBEpdbTZeVLwuT1nxO7glT+XaZU7w+UkL1JPkhIiVbJBLAJYFSwIlih7DqrJg06Vwsry5jRmySZhJuNV8X4ppcnV3JHTjkqCFhBuVp4VpciybmRkkqIapwX2C4RzoznnVZtmgxLAJYBLAJYFulge2QhSpEUP45U7xQ10pPNQ5CiMlRZIJYBLAWJ2SyA2UWSCmwJdLAJYBLAJYBLAJYFCWCxCzMQrxKtmlHG1rblZZ9THDG2QlY4ZHaLgxeK45y2plnjaK9RCAF6qkpK0UM6QWKoy5GoskFFgLqbAKLBo0cjTCWZg09Vz67Tz1OB44OmQntlYtZI0RBmbMU0WCWmwLHN2w3ulZnLoskBqVNg0qaFuTM7ZVz544MbnIpVuiYsilBAFiuLR+K49TPYu5aUHHkouiyyFeqlyVbHhbFRzd1ZAtMZ5VulwUZkvbYry5KjdEZWZI+J2VylMM1mOZNGBexC4vEfD1q0mnyiIT2iSPZFEWg3Kv4folpIVYlLczKkN3LqbJSGKLJBLAJYL9AG3cdM1tFXNKawyeNXL0KvvyT1FzTEvFjyXJ4Zl1OTHL4hEyUb+Uyjuu2wIlkglgEsAlgEsCg2SyC1DLlO60jIq0XmVDSNVE8UJ90RyhH1AA0SGOEOyHLKM0uY7qZSLJFYrOyREskEsAlgEsAlgEsBdLAJYBLAJYFG9ksg1Io444WnIHErh8R8QlpNqjG7EY7irXRNY8ZdL8l3qW+ClVWQvYqKLLAlgEsAlgEsgEskEsCjdLILtNa4W0WVZekvw9F8/4zGbh8pfFVkDQcwsvmcEZPItvc3dUTTeovv9KmsfJyPuZU3rK8mWRCq2WBLAJYBLIFBI2KWKAkndS3ZIiiwK02KlMg1KaVroshKz1WBanE8bKp7XZKMkV3ZrrzvD/Cfhsm9stPJuVFSRwLrr6BGY1TYJYhcrSHJVlwCwXQijMyRl15+SNmyZWIsVys0Q2+qrZI9szm7FWU2RQOlc7co5sUMuq2SJdLAXSwLdLA5kjozdpspUqIaHSVD5BZxNlLm2EiK6rYC6WSF0sAosBdLAJYBLFChxHNTuFEglI5qd5FCGUnmjmKGF1+ajcTQl1G4UF03ALpuAXTcAulgLpYoLpYC6WAuligSxQXSxQXSwW4q58bMtrqzlGXElZXaQzTumdco52SlRFdVskLpYBTYoLpYoLqLFBdLFAlihQUsUTwyZStIzKtGjFOCLFTkxxyKmV5RJxGDULmhoccHYcmVaie4IXXaiqQSM97rlZORehl1WyQSwF1NgLpYC6WQCWSCWBdUsDmyFuxVlIiiVsrnlXjJtkNEq6EUAaqUyC3C3S66caKSJ1qVKBC4maleVnNc2SJdMgO6wZcRRYBRYBTYBLAKLAJYBTYBLAKLAKLJoRRuFBdNwBRuAJuJoFG4UF03CgU7gCbhQJuIoLpuJoLpuFAm4igTcTRgeLcSq8Nw2KWjdaR0lteei2w7ZS5OnS4lkk0ziY/HuNZyy0bnj4ul11vBDudnwkPYsN8eY2PWpWO+gKnRx+5D0cfYlb7oOJj1qAH2BR0Ie5V6KP6kzfdEq/jYd9yfDx9yr0cf1LUHugOk0dh7/vUfDr3KPSJeprU3i6OawfSvjvzN7J8M/cyenS9S4/H4mMzviAbvm4gsqPCwtNfqZ0njvCIn5XF5I5gXCfDzJ+Fl7g3x7gjt5Hj6FHQyEfCz90TM8a4G/8A9Vb2hR0cnsHpchO3xbgrtq1v0hR0snsV+GyexMzxJhD9q6L6VHTn7EfD5PYlbjeGO2roPtKuyfsR0MnsSDFaAjSsg+2FFS9iOlP2LEcsczA+J7XsOzmm4Khso4tOmPUbiKBNwoUEgqVIUStmI5q6yEUOM56qeqRtI3SEqrmSkMuq7iaEv2UbhQXU7hQJYoFNgVTZAJYFaLuAUrkGoyCJkbQ5tyVyazxGGlyRg43ZEYuXJTq4RFLZuy7pU+REbE3mtcaKslWpA+MXcFePcqy8wWauuPCM2OViCrKyxuuacTRMgcLiyxkrLIqyMsVx5I0zRMjWVlgSwCWASwCWASwCWAUWASyRHeVpcdgLlVbBne/MA3a8fQud6iJt0JCe/NN0f9lV+JiT0JC++9N0f9Sj4mI6Ehffem/P+ynxMR0ZB77U3V/2VHxER0ZGrhckFYHOFyAOllt8RjhieV8pGM4STonxAQQ0/F1aPZdVw6yGoxdRKiIwluoxPfWl+U/7JVPiIm3RkL760ny3fZKfERHRkHvrSfLd9kp8RD3HSkHvrSf5jvslPiIDoyF99KT/ADD9kqfiIe46Ug986T/NP2So+Ih7joy9jnPF9ZDUUlMyJ5cRISdLcl16TIpt0duixuMm2cHU0bKg3N2vB0e3cL0I5HE9FxTIGzy0hDKsXb8WUDT6VLip8xI3uPEjQbZzQWkEHYhYvjgvZLHHmcAq2VbOlwfDOO5ui1icebJR29LgULYhnaLrmz67HhdNnmyytsrYl4fhMRLWNP0LXBqo5lcWWhlafJweK4c2KRwLG/UrybR6eKSZiPpor6xt+pU6kvc6Nq9hhpID/wBln1KerL3GyPsMNFT/AOS1W60vcjpx9hhoaf8AywFbrSHSj7FOc0kTsjGvkk+S1xW0XN8spKMF2EZTz5C+Q5G8mAko8i7ImMK5PTvBdbTxeGKeOSZrXNc8EE915OpyJZGmeXqYSlkbo6D3wpPnMf1rDqx9zDpT9jSw009SHObI14aNQCtHmhjxPK+UjKcZJ0T1jII4OKSIwOpVdPq4arE5pVRCi06Mf06lH/qI/tKOrH3NenL2F9OpfnEf2k6q9x0pewem0vziP7SdWPuOnL2D02m+cR/aTqR9x05ewem0vziP7SnqR9x05ewvplN84j+0p6kfcdOXsHptN84i+0pWRe5HTl7B6bS/OIvtBW3r3I6cvYmY9sjQ5jg5p2IVkyrVcMcrWQKNFNgux1xawNIBI2uplHHkac420V2v0K8khmkuVfduYqiRosF0R4RVjlYgsQN5roxIpItLoKCgKQMc24VGrJKsjMpXLNUXTIXtuFjONosmVXNsVxyVM1Q1UskEsAlgEsAlgEsAosDmNzOspjywy+aJjqctcbZhZM+bFgj/ABGVTbfBiYlgzY487NQuZxx5Yb4HRDI7pnPPiyvIXny4Z1JgGKm4kdw1G4C8NNwL+HV0lC67dit8Wfatr5RlkxqRNiGKyVjMlgG9ArTzxUNkFSKwxKPLMrhrm3G4nDTcA4abgHDTcA4fZNwDhpuBjY623BHtK9Tw5+ZnRg9TALdV6TZ12Bja9pa4Ag8io3UHyUnUk1GS+lOaPcxH+S1WSOTiXczpx7Ghh1TFUu8vleDq06ELOUHB8hytHoPhsMBbdXv5TzdSdmdhbZfFeJqfW+bsckRktuC7Nsu/wVTt+wl3PPcfDeK6y+lyM9HTnKyN8xXPZ3oYWqbJsrVFVDTDzu83Jo3K1hCUuxVzSKeSrrTreCH7ytbhj/VlfmkWYaKKnHkbrzJ3VJZXLuXSSHTN+DKJky7HQeGm5sJHaRy8fXusxw5PMa/DXFuKGhh1fJQPu3Y7hb4s+1U+xlkxqZPiOLyVseS1m9ArSzRUdmNUisMW12Y5juufcdAnDTcA4abhYnDTcBDGp3EjDH2VlIWROYFZMkjLLuAAuSbAK6Js7mmhFPTRQgaMaAu2LpUeVJ7pNkyvZUFNgEsEsTdbrbEirJl02UFaLlSu5BeibZq7MapGbJFoVJWMu1aRjwQ2RHQrFliORmYKk1aJTKrhYrlkqNEQSMuFz5I2WiyuRZcj4NBzI3PNmhSk32Ar4Xx+s2ymUXHuQmmMVLJBLAJYEUNkkkLrPCmEqZDXBqOex7WgOANr2K4vE9HPUVKDIg9pTxCZjKYszAlTpMD02HbLuy8fmlZyUrQ6QkLiyStnauwCNZWSOEaiwLw1FgOH2SwHDTcA4amwHDSwHDUWA4aWBOGpsBw0sGD4gbaWEfmk/evW8NfyyOnB2ZgZdV6LZ0jgxUchY4NVXIWRSUTJHiRhMco2e1aQzuPD7FJRTN3BcYko5GxVfldfR42K6UlJXA48sW+531LjcTohmIOi5cunx5HyjilifoV8QxiMxkBxP0q+OEMSqJaGF3ycXiNTxXlZzyWejihRizSxwgufcjo3dMMHklRu3Rmz4jBM0iOWSMczwySu2OmUe/JRzkyOnfhsJzule+Q/GfGbqZ48kuE+CE0u6Lfp9Cf/AFLR7WlY/DTL9RDvS6N21VF9Jsp+HyDqIC6CYZY6mAuOwL7XUdKa9A8iOhwBoo6F0VQQ1xkLgBrovM1umy5Mm6Cs5ppt8Gka+ha4tNVECOWZcfweo/Kym1jhV0Z2qIvtKr02dd4sUx4lpztNGf8AcFR4cq7xYpjvgztIz7QVdk16MDg1p5j61VqS9AHDvsosWIYuyncRY0xqdxNkTo1ZMkhexXTJJMMg42JQgi4acx+hbQ7lMrqDOuC6kzzxVdMgFayBQLlSuQWGCwXXBUjNjleyCWFt3LXGrZEmXBsu1GQ9gu5Wjywy8xlmBdkY8GTZWmjym65ssKLxdkCxLEMrL6hY5Il0ysRyXMy5XkZY3C48kaZdMt0FrOtbNbRZy6nRksXmEu/JLU/9OeJ619FjofiFgfxHf0DrdwZavZcRLAKLAhVWyQvY3VHImjKqMSkbWyBrtG+VZPUyTN44ltIpKt825K58udyLqCQxrbrlbLkoYqNgcGKtgXL2SyAyJZIZEsBkSwGRLAZEsgAy5spTsGpT4PxYg97gL7XXbHBjjFPJKrMJZqdJFOrojTSFpWOfE8bo0xz3I5TxCL1cY6R/zXo+HP8Ahv6nZh7GFk1Xa5HRY4MVHIWODFVyFjg2yruIH5Q5pa9oLSpjlcXaKtJ9xramrw/WIulg5t5t9i61mhl4fDMXjonGKx1EJkEosNweSxnvTpotFIy5sQkqXllJHnPN52CusSj82Rlt3oiIUL4TxppDJKdOwWuLMpPbFUjSCadlCajdxTLTu4cnMfFd7QutZF2ka16oWCpD38GZnCm+Sdj7Cqyi0rj2IUl2Za4Y5tCy3stwHAYd42/Um9+5FIQ0sLhrCw/QnVkvUjbH2HiFoj4YLgz5IcbKOo7sbYkJoKb/ACmq3Xn7kdOInvfT8mEexxVuvP3I6cRPQIhsZB7HlT15DpRE9EttLMP/AJCp6z9R0okU8voo81bUA8mh9yVpFuXoVljivUYyqxEsLjUTMj5Bz7lJdPtSZEYVyejeHi6XAKN7yXOLNST3XyetqOoml7nLk8zL7mWXKmVIXsWiZJVkC0RKNDAofhJpugDQujGY53wkboXQmcjFWiZAqmyB7BcrXGrZVk660ygAIgXIG2F12YlRnImW9lCeBl3XW2KNsrJl0aLuMhkjQ5qpONolOijIwtcVwTi0zVOxhFws2WK0rLFcuSNF0yBwuFzyVl0QEujdcaLjlcHwadxHyvf6xJVJZHLuSlQxVskRLAKLAiq2SMkcGMc47AErKTLJWc0LveXHdxuuOTOtFiNqybBYY1ZNgmDVVsgcGqtgXKlgR5bGwve4NaNSSrRi5vbHuCEVVM71aiI/7gtXpsy7xf2JpkgkjO0jD/uCzeOa7xZFMcMp2cPrVWmu4oXKosCgWN1KdOyDbpqyEwNbIbFvRd844NTGPUdUcsoST4KGIVAqJbt2WeqzKbqPZG2KG1HGY829fbowLt0LrD+524vKY4YuhyN7HBiq5CxwYq7hY7IFFgdkUWRYuRNwsqzYXBNJmc23UDmtoamcVRVpMsMgbG0NY0NA6LKU3J2yUV6xlmN9q6dI/mZeLM3Jqu1s1sbLSxzsyyNv0PMexFkcXwQ6fcrgz0JtLeaDk8DzN9vVX+XJ24ZS3EuxlsrA+MhzTzCwk3F0y6d9hXOZGLvdlHUqFb7EWIJYjtIw/SpqXqhuRI2PN6ouq2TY51NI0XLSApshSTK8z44GZpXho7q0U5OkHJLuUTLU1htTsMcf+Y7f6Auiow5k+Su5y7EsOHxQnP68nN7t1WWVvgsopDp2fBlQpEyfB3XhUX8N0vbMPvK+a8Q41Mjz8nmZquauRMqVpAtESVJVtEsjcwqLhULLjV93FdETkyu5F4LdMyHAK6ZUUBWQJo22C6sapGbJFsVHMbdwVoK2GXmizV6EeEYscBcqyDLsDLNXfijSMZMmWxUEBDNHmF1hlhaLRdFJwINlwSVM1QxzbhUkrLIqvYWlcU1TNEyF7brnyRsumVyLFcb4Zogsq2BLJZIKGwIVRskpYlJw6J+urrNWM3waY1bMVgXK2dBZYFmwWWhZsglAVGBwUAWygGfjgHvJVg847feuzQf6mH1NMSuaPKJ6WSGUuZnki5ta4hw9nVfZrLar1O1413JYI45mZ4aia3O0h09qrLJKPDCxwfYsNglb6tXUj/eqPN7pDpRJG+mt9XEakf7lRzg+8UQ8MS3T4hikBsa18rekn9Qs5Rwv/Yv5EdFE0mLY08/B1vCb0aL/AHlV6On9YIq8CGjFsfbtiAPtYo+G0j//AJojoogmxHFpX55ZYJHbXLSFeOHTRVRjSJWJrsRivrx8SnP1p0NO/RltkhH4vVQtLpIYA0cy+yLSYJdrIcZIdS45JUTws9Ha1r3BuYn8Fnm0WOEHJPlBduTq4Q1tGHGFkga4tkBGpB2IK8SVudXXsYSVzq/oMmpBG1skRLoX+qTuOxVo5L4fctGd8PuRCPsrbi9hw1G4iyWGCNzZHSZrNAtl3uSqyk+EispNVRRxOOJoj4T3uvfRzbLu0cnbsvjcvUysmq63I2scGKrkLHZOyo5Cyo+hfE8zUjgxx1dGfVd/RarOpLbP7lGmuUS09SyYmJ7THKPWjd/91VJwcfmXK9yVJPgkZSQRuLmQxtJ3IaqPLJ92OEdB4aoYarEGtmtlvzWmF92c+pm4x4OvxzCKV2EymKJrJGjylc+g1s9TOUcsaSOCGSakuTyk4W1tQZJ3mV99L7D6F2S1H+2CpHrRXqycx2FraLJTL2NLFZSJshmZ8GVdSIb4Oy8Jf4fjHR7x968DxH/UP9jhyeY2CLkBckVbKGnBg0ckAdI6xdsvRawYUllfLOd5nfBhYlQup6oQ75iAFOXFsfBvjybo2bcbAxjWjZoskTmlyyQBaplRbK6ZA5ouVpBWyrJwF2LgoKpsgsQM5rpwxKSZZXYZkkTczgtcUdzKyZfaLBejFUjFiqQCgCboCrPFzC482P1RpGRWK4zUjkZmCyyRslMquFjZcUlTNUQyN5rlyxLpkJXKy4KLAihskQqjZJkYw+7oova4rGbNsS9SlGNlgzYtMCyZUnaFmwSgaKAKAqgVAZniA2wWcdbD7wu3w5XqImmLzo4BzPOfavpnI9BMgkocz+LC7hTfKGzvaFMctcPlFWr5RLSOdLMIJ2cOXl0d7CjjfMeUQ8ldzpabw3NNHmDCij7nPPUqLIajA5IH2LbFQ4NEx1CkWKTBXSgWbdSolZ50i1L4ee1l8ivtKLUGLWYeYLl2gHVZtM6YZbMGWd8jzHSR5zzedGhXUVHmbovvvyjWYeM4kqHGWTlfYewKXm9I8EqPuSllqumNtpG/is5y+R/QjI+DtoGXEzdwYzcexfPTfZ/qcsn2ZJSC4dA7Vso07OVcn5l6ET4+b2GspJXtuGEDmSbBS8kV6kucV3Yj6d0bsr2kH8UU01aJUk+wrYvgpNPk/ijlyiG+UZmIx+Zg7Fd2ll8rNIszhGuhzNbHCNZuQscI1VyIsURqNwsjnoY6kDOLOHqvbuFeGaUOxD5KxNZTDhuiE5OjHjS/tWtY58p0VtrgtUMdVBUNqJpjmBuGM0AUrUxx8Y0VlDevmN2rx6rqoOE55y2VJahtcGcNPCLtGK5hJJKy3HSMMfZSpk2NMfZXUxZFLHdhV4zIb4Oo8KaYLbpK7+S8jxDnN+yOTJ5jXLrOuuWPDsoasGNRRwBsjbluy9GSwZ1F5VyjnlhlfBl+k++OLh9vKy7v6KcuTe+DTbsxmmFWJix4C0RUUK6IJYwunEikiRdFlRWi5UrkhlyJtmr0MSpGTdki1KlunZpdduCHFmcmWV1mYIBFAFUAa4ZgokrJRSmjyledlhtZtF2Q7rnbLkMrNLhc2WPqWiys4LkkaIhc2y4skaNExmUnksuSwhBCqyRpVGyTArn8WueeTfKPoWMmdEFSEjCxZYssCzZBfpaYynQLfDgeRmc50aRwwhum67Ho4v1MetyZ88JidYrzs2FwdM3jKyFc5cyvEP5JeOr2/iu7w78dGmHzHFmPzFe85ndY4RKjmLNTCqSKedrZWhwvzWuGdS4ObO/lPTqWFlPSxtYNLbrxvFtbmx5UocI8rv3KuK0FPUsa58bS5e14fmyZMClLuIypj6CghgiBDAFjrtZ0I2HJyZadHG9pbkC8rTeLueTbIhprk5DxBg7JHF0mreTBsvo1l+W4nRhk33OQnp2xuytaABsAuOU3ds9SL4KxiRTLWQvZlmhdtZ4N/pVnK4srN8Hdtkc0ktk301jC+daXqjkaT9CSIPOYxiDMBcnLY2VZV62VaXrYySKWU3e9rv8AcLKylGPYsqj2JIIpLhj25ozydrb2Kk5Luu5WbXddxjog0TgAgaWv7VZS7Fr7GRiMfwrezf5rv00vkZrFmeIlo5mtjhEq7iLJYqbiStZfLmNr7qJTpWVlKlZK+jLGcRjg+O9iQLFp6EclRZLdPuQp26ZHwlbcWsURKNwseykklaSxtwNDqFDyJdyrmo9xr6SRmj43NHcKVNPsyVNP1HCgkcLhq1UWyHkSIZKVzDqEdospJkJiTcWsiki8pVoy5DZu+GfLh0rekp/ALh134if6HLPuachXLEqinKVtEsi/gsfkllI3OULUxzP0NcBaIwY6y0RUcBqrx5ZDJ2iwXbDhGbFV7IJYm3ctsStlZFsCwXfEyHsbmcFpBWyGX4xZq9PHGkYNjloQCAFUCKSQUAjkaHBY5IbkWToovblK8zJFxZsnZGRdZMsV5GW15Ljyxo0TIHNuuSSsui5GxkUIOTMSubWah6SEXGN2Qvmfcr10TWuBaLX5Kc9OCnVWXxv0M+RwYxzzs0ElcbZqjnBdzi47k3KybOksMCzYLDBssyDfwrLbuvW0lbHXc5M3cvtD+JrsvKww1PxPNlXtozcSIz6L0NdVmmHsZi8k6TLx7WgDerx+BXd4f+Lf6GmLzHLGLU6L1XM6rFESo5iy1SOMMgcOSRyUyk1aOuovEOSENdrZdDliyedHBPTu+BJsUdUzBzHWPTkV0wzwS21wV6O036KUzU4zWB6Lg8S03Xh8pg/lZYy5dSdl4mm8OyLInL0Jckc/jkzXAgL6dvZBI1wR5OKqWZnnRcUp8npQ7FUxdkUy9kE8Xqm2zgrxnZWT4OzbHcA9l4jZz2WKeMMzTO9Votb5R6LObv5UVm74I46cyPytAHO/QKznStkuVEjhEw2jjBtu53NVW592Qrfdj5R8D5yOI62g5AKse/HYiPfjsYtey8/Xyhd+GVQNovgpiLstNxex/CUbhYojO40I1BUX7iy2Tw6tz8vkkAL29bhZJXCvVGVXGvYjkpskz2NBIB00vcK0Z2rLqVq2NMJBsQQehCncSmO4XwBFvj3+5Ru5K3zZo4RSl0gLpLRk5ch1zLbHBZJVXJhnl6LudNFhlNFGA5tyQt9Rr8WnlsfLOTfKXJkY1hUcbc7BoVtJxyQ3x7G2HK7pnLPhs4hcLZ3pkT4fKdFZSJsv4CMlPO388fgsNXzJM55dy/KVzRIRSmdut4oujoMPh4NFE3mRmP0q3qcuR3IthaIzHgK6ZA9gut8SKSJdl12UFAUpgsxNsF24UZSZMF0lCzAy5uuzTwt2Umy2u9GIKQCARQSCgCKAIqskgmZm2XLnx2rLxZTcLGy82XDNkMcLhZSVosiq9tiuDIqZqhzKl8bbclm8tKmrGyytPM6V13LizZXN8msYpGdiUmSjcObiGrns1grZjsCzZsyywLNgnaNFRguU9Q6I3BW2HO8ZlOFl84k4tsu161UZdHkoTTGR1yvPy5XN2zaMaIuawLlr3ojradplNmh116uneLTQ6uX1MXmcXSOexrBRQvBYbtOy68myUFkg+GdODM5cMyBF2XM5HRZPTwMc5wcwus27Wg2vb/wqSm0uGUlJrsXaPDvSJ2CNxdG86HmOx7rbA3OW19zOeXaue50T8BjjgJY+72i5C6MWbBkm8cHyjk60m+SnS1joZRGXW1tdXWoUeGXnC1ZafiRe2zJWk9DorPUpehRYq7ow62d73ODr3B1BXPkz7jqxxS7GU+O5XO52bp0RmJNxNkFRD5RotITIk+Dr6aEysYdm5QS7povInLa2c7lRcIgLBZpcxmlhy7rG5WZ/MRua3hEQi+Y3dbe3RWTd/MSu/wAxBl0V7LlqxEYIDnNtuDsfYqKLbM/qY9e3PUuNjsBquvFcY0bQ7FQRLTcXsmgaxkmZ7btsRtf7lWTbXBWVtcEha082H2xW/BVtr/0j/vcfZshGZkROw3aotr1ZHK7D3ia5a0MZbQhpF/rVVt9SEohHE57gyVuZvUnUfSkpJK0HSVojdDaN4sbZ9L+xWUuSydsuULhC1h6PK6tNl2zMsitnSsqIZWBxdY2Wmq0ENRPemcdSjwZmL1THsyNK6JuOLGscfQ1wwd2zl5I7uuvPcjvRG6LQ6KVImyXCxkE47g/iqZ+aMn3LEpWcQis1hmqI4x8ZwC2RL4VnUtAAsNhsiORjwFdFRwCuiCZosF2Y1SM2OWtkD2NuVpjVsq2WmCwXoQVGTHtFytoq2VZfiblavVwxqJhJki2KggBSBFUkQqAIVVkiEqANOyo+SSrNHzC87Pj9UbRZWK4WzQikbdYZI2i6ZWdovPnwaoheFy5EXRkYq+744+lyVgbwRTYFRlywwLNgmaqMgkCqBboAUAW6AtsxVtLE1j23BuvSwzxZsfTzLgxlibdoyMWr/T3gBtmjZb5MsFFQgqSNsOPZ3M1lOX3sBoLm5suZzo3ciWGnc2ZjvLoeTgqSmqaKt8NFzDuLSTuOXynmdgeSvjzqElIzy1JG1PjEboXNaWiRwsTy+tdEZ4McnlhHlnMsMr57GAWv493Agm/4Lmllu2dfFDGDRxc3NlF7EpLI+xLXoRSgyPc51rlQpehZKlQwU5cbAXVk2ybGup3N3FlZtruNxBND5NlMZchvg6aAF1JDxMoZlFgPYvNnxN0cz78EjWsa7MzX/dZUbb7jl9xJI8pD2aa8uSmMr4ZKfoIGibtJz/OUrj6C6NijgjjpsxbmzaFelkyR02GM1G7OWcm5GVjVJGyQOaLZtbK+oUdkZpVZtgm3wZIivyXHZ02SNpnEbK1NkbgMJG4VXaCY6ODO62w3J6BUcqVhukPdHx5vI0C+g9nUqE9q5IXyrkHBjNI2DTdxGpTl8tjl8sklic5gFi9x1LgNNlWMlZCfI1sTjEW2Ic05hpurKdSsN8iNme0WBXQtRJBxTIpC5+6pLK5dyUkiIxqNxaxjotFKkLGUzckkg6gK03aRUWUqIolD8Kj4ldnO0bb/AE7LV8IjI6idAFCOYeFdFSRoWuNWyGSrsXCMxVNkE8Tea7MMfUpJk42XYjMmhZmcurBG5GcnwXRoF6qVIwFUgEAIBFBIiqBqqyRCqskaVRskY8XCymrRZFKVuUrys0NrNouyErlbNCCQLjyxNIldy4pGqOfrH8SskPIGwXOzoiuBGBZsknas2CUKjIHhQAQC3QCXQFaqbmLewWuN0WiVREtNxex7WuabtNr6aKG0+5D5HZSd7fUFFgkjiDswLG6C99rKJSoq2DYs+gjA6m9gEcq9SW6JWxtcGgH1L7KjdfuU7fuRMiux9h8VXb5Rdvkj4SmybNzB6SIsc9zQ4jku6E+ngllirZyZpu6HYvSQmnEgYGu6KVkebTrJNUyMMmpUc1LF5CuSMuTsbNajuIIxyLdlyZfMzJjwwEjRVsElwSWkAM2so/UgbkLHi299D1U2TdlyKtfCHNHZdeHWOEdr5RlLGmZ9XUPqHku6plzyyu2aQgooKWDiSAWV9PDfKhOVI3mUcLGAOGpXdlz6fA1GRy75N8FSsw8WuwCypqMcHDfEvjyPszPBZEcgaSPjOIXjyTbs35fIPfuHDLmGj28woS9iUvYhMZboeexHNXTstdkx1aHNA6EEbIotuinqOaDkLnAAbaE3RwfoH34KxZbkpdl7GlqWTYhalixpbopsWVnDLKe4WqdoIrylaRRdGlgsdqd8h3e7T2BTN80Y5XzRrgImYjwFZMqSsGi6sSKyHhdFlBWi5Vo8shlpgsF6GNcGTJAOS3RUtwMsLr1dNClZhNlhdhmCAEAIBCqkjSoJGlVYEKo2SNJWbZYYSs2ySGQXC5ssdyLxdFN4sV5ORUzeJE5c8uS6Kk54bHP5NBK4Mqo1jyc0CXOLjuTdcjOomYqMEzSqMEgOiqyB11ADMgC6UBwuVKi2QKYC87cltHG6G4YacgbKXBoncM4duSydotYojLjYC5VW6Fk/CjEeXMdD5iOqrud2Ut3Yx7LNDRq3m7qUT5sld7FjaCxwOo3IRvkPuOZG0uGUa/SpalRDZE+OznC3NSrLJ8E1PUPpj5CQujDqZYuxSUFIKmqkqT5ipy6qWThiGNR7FN8d2kLCL5NDQpYnCCM2OypkhK26MnJDg3ULFskMupSwABta5SwKG6FO4Khbqb9Vr2LWWqJwjkBK7dLkUZGeRWjds2UBwcNlrq9B8RPqRZyKTjwVq6RjYw03IHRbZduLCsaZfGm3ZkPeQbCxadRZeM6bs6kg9dgDtL7KvZ8DsxYWXORw0O/ZbRhu7ESfqXoaIltrc16eHTXyzGWQmdQ+S1ls9Kiiy8lCelLFw5sO03jOyo5liuJ8GqY3IosWIWJYsp1Iylp9oW+PlEx7mfK5dEUao6Wji4NLEzmGi/tWTds5ZO2WQpRQkatIckMlC7I8IzY5XsgljC6MK9SkiwF3xM2SRtu5dOGO6RSTLzRZoXswVI52OVyBQpIBACAaVUkQqrJGlVZI0rNkoYVmyRpWbZYjJWMmWK8rbrh1EL5NIsqP0XmS4ZujNxaTJROHN5DVyZnwbYlcjCauJnSStVGQSNKqwSByigLmUUBQVAHNFypSILtNTl5Gi7sGHcYzlRrRUTQ3Veh04QXJzubGzUIykgKssUJLgmORmZNTZHeYadl5WeG06YzshDSCW6AdLbrjZe7AZQdG25bJyPqI5uQ3bseSJ33Hcmp4M8rS3Y/cujBj6jopOVI1Y6GNjNSASF6cseDH8s3yc7yN9ilWUXC1Gyw1OnUVuia48lmcW6rzWb2JlSwS08bXTNDtrrfTpSyJMrN1E6JkbQBGIxkA3Xf1cktS8Oz5Tifa75M2eAskNhovN1OFwm67HRCVohLVyGgWQGhTwRthzuF7r04rHgw9WauznlJuVIq19LGxrXsFgU1EYSxxywVWXxSbdMogEG4XCpUbEzZ3tFgSuiOqkl3KOCYx73P3KznmcnyWSSGFu3sWNkilu3sUpguUzA5wuNV3aWKbMZs1b8OO4Gq79Zn6GO0c6Vsa2VxdYrydP4hl6iUvUu4KiOriBbey9rOlKFkQfJkSR+YrwsnDOqLI8iyssHDSxZn4mzJCx3538l0YHbotDuZlMzj1sUe4Lrn2LsfEWzWXCZ1QXOjlHhWRBIwLfGijJQuhMoKNVdEFhgsF341SMmTAaLqiVLMDea9LSQ9TGbLIXpIxFUgFIFQgEA1VJEKqyRqoyRh2WciRhWbLDSsmSiJyxkyxG7VYTLoqytXmZ4UbRZg4wXyzRQMGwL9915WeSXDOvFRQFNMPi/euV5Imo8QSj4v3qrlEWOEUg+Ko3IDuHJ8n71G5AURv6KLRFjxE/oockLJ4oXX2SMlZVs2aGK1rhe1pao5MjLUpIdbkvG8RzT6tXwIJUOiJcCDsurwvLOVp9is0ijWM1NlvrKs1xmc5hJXkNnQhMnmuosWAbuCLhLBboiGyD2r0NFNKXJllVo1XsLzmadCmt0OXNl3w7MwjJJUV65zRGG812Zf4WFQfcnHy7MZzbuXjN2zrTHcB9r5TZWWOVXRG5DACw3G6hScXZL5Rr4bUvkAY87Gy9XSauU5bWzlywS7Fx93teJGgDkVXHkzZHOOePyopwqoyH2zGy8afmZ1IRVJLUNUY2ZSLhd+DVqMdk1aMpY7ZBUTunt06Kuo1XV49EXhDaV8q5LLhlSwAalgXL2UWBcugUpgsU5yuC7tNkSZlNGo20kdl6mbHHUY6ZzeViNhDTclcOHwxQnukyzmR1Lxay7NTkUY0iYLkzXNuSSF4OSVs6UNydlnZNhkUWDPxiImhu0EkPGy6dLL5+S+N/MZuDRFta58jSLNs245lduWSpJF8j44OhAWaiznJAFZRZFkjdAuiCoox4WlkEjBcrfErZRk7V3xM2StFyunGrZRl2MZWhe3hjtic0nySLoKi81IBAKFJAIBqqyRCqskaVRkjDss5EjCsmWGOWTLIjcsZFiJywkWRE8XXPkVl0c1jTuHXx2NjkBH1leFqoVOjrxvgdDKJow7nzC8yUdrNkSqgBAFkA4BQCRrVVsglYLFIvkqy/TSZSvV0ubaYTjZd8kguV15dPiz8sxtoRzmRt0VoQx4I1EcyZn1DsxXl6nLuZ0QVFQjVee2aoTKlkhlSwObdpurRm4sh8lhtS8NtcrtjrpJUZvGiKSR0h1WGXUSmWjGhsLAZBmGijBTyKyZPjg2MtiGBgyW3svWlkzLULHGPyHJxV+pkVMbRM4N2Xmaqo5HtOrG24jYXGO9uqwjNwdomSsnfVSPblJNltPWZJra2UWNIhuuU0BAIToUQCyALIC1DR8RuYkAd134tIpQ3zdIylkp0MnpzC7XULLU6d4voWhPcQ2XKXCygDmmxWkZUyGW4JXEgAr0dPnk3SMZRRdLHZfW16L1JLjbu+b2MUzPlccxBXhajI9zTOmKIt1xN2XJY4S/YLow4JZHwikp0TGjcBey6peHzSsosqKVZGWxexwXHscJUzWErMyYkFputIGyLlNMJmWPrDddkJWjKaoshaozHhWTIHBWRBPGNF3YVSM5EoXVEzLELbm69HSwt2ZzZb5L2F2OcVWAvJSQKpABSBUIGlVJEKqyRpVGSMOyzkShhWbLIY5YyLIjcsZFiNyxkWRE5YSLI5PxI/JiUPeL+ZXk6yPzo68PYr005Y4OB05heXON8GyNRrg5ocDodlytUSOVQKAgJGhVbIJAFUqX6WnY5he/YL0MGLHHE8uTsjGcndIfPE1jBIzZaZI45Yuti7FYt3TIGzkc1hHUtF3AR0xPNVnqGyVGiJzrlcspWWoaqEggCyEhZAFkICyWSKNDopTadogmFVJky3Nl2LW5VHbZTpq7IDdxuVySk27ZfsAGpUMkVQQSxU7ptl1YNLPL2KymohNTOi3U59LLD3IjNMgdsuVGgqABuiINCGaN0IY42svUXS1GFQm6owlFqVoiq5mvs1uoCz1eWG1Y4dkWxxa5ZUXnmoouUUW+wFsRyRpoEkMnDkDltp8vTmpFZxtGhxor8TNrbZemuhHL8Ru59jnqVbShI7PIT1Xk5575tnRFUhAsl3JZq0rQ2AuAuV9Po4LHp3kirZx5HcqGMle6Sx2K8vTa3Pkz7Zdi8opIq4k0CJ1uo/FX1sUp8GmF8mDP8VcUDrRHHI6N4c3cLVSp2S1ao2IpGyxh7diuuMrVo5pKnRIFdFR7RqtIK2Qyw3ZehBcGTJGhdEFbooy5C2zV7mmhtjZzzfJMuxGYoVgKpIFUgFIFQgQqpI0qrJGqjJGlUZKGFZMkYVkyyIysmixG4LCSLojcFjJFkcd4s0r4D1j/mV5erXzo6sPYy6eWxsSvOnE2NaknynIToduy5MkL5JTLwWBJIFVge1VKjwoILlNVCMFrhcFd2n1EYwePIrTMp47doWoqhI3K0WCZ9TFx6eNUhCDTtlZcFmgKLAIAQAgFaxzzZourwxym6RDaQ58T2esFeeCcOZIKSfYYsSQQAgBACAQmxUkhmCUC/SSMdEWZspPNepgrLgeJOmc+RNOxaqRghDMwceqnKli06xN20IJuVmeSF5R0BcIKC46oBQehS2QCiwCA0KaNjYS8tzFerjccGn6u22YTbcqG1cbeG14FieSrqVHJhjlSpsY27opLyzYW6m2BRuq9wXIqYFmZzgL7L0sWkgoKeWVGMp80idkhpjlOrV3Y870nyy5TKOO/kkErXasbqtVmxy+bHHkrta7lGsuY33HJeRqpT3/Mb4zDn+Ks4HUiFXJJqWo4EmvqHfstIS2srONmwNQDyXUnZzslYF1YYmciYLtiUZPE25Xbp4XIyk6LbRYL3YKlRzMetUQKN1KAoViBVIDmpAqECKCRCqskaVRgaVRkjCFm0WQwhZSRZEZCyaLIYQsZIlEbgsZIujjvGIAqaU8y0j715esXzI6cPZnPMfY3XA0bmhTzXFiVhOJJr0s+duVx8w+9ceSFckotNKyZI8FVogdmUUBQ5KIoXMooihcxShQudRQoXP2ShQB4ShQuYdVFEUXqEts6xGbkvV0KeyWzzehjlu+Saf/pzxLZuS1/i/Dv4jv6FI+b5TMXinSCAEAIAQCFSgNQkUEjZSpNdiAJJ3Klyb7koYVBJGXHqrUSJnKmgGcpQoXOeqUKFEruqjahRYgr5IgRYELrwamWJV6GcsSkLNXOl3GirqM8s3cRxpEPHHQrk2F9ovHCbRtHCcXRRojaaEVXDJEGvNsq9SsOoxxjkdUYOEou0Q1NYxzgG7DRY6zJGVRh2RaGNrllqmkzQHIRmXTj6i038DzGc1UuRlfIBBldbOQq6lS6UXl8xOJfNwYM+wXBE7EQKxYFIL9BU2cIXn9E/yXRhnztZjkh6o12hetjVI5WSNXRBFGW4W2Xs6PHSswmycbr0kYjldECqUBVYgVSA5qQKhAigkRQwNKoyRCqskYQs2iRhCzaLIYQsmiyGELGSJRG4LKSLI4zxrpPSfou/FeVrV8yOrB2ZzDXLgaOgnikLXBUlGwjTgntZwOoXNKHoSa0M7ZWBwPtHRckoOLosTByzoC5u6UBc1lFEC5koC5lFAMyUAzJQDMlAMyUBzJXMNwbLSE5QdohpMc+oe/1iVbJlnPzMhQSGZysaLUAeUoihc5UUKFznqlAXP3UUKDNdKFBmSgGZKAZkoDSVNAYSrEiIAQBZACAEAWQAgBCQUgLlACgEkcr4/VcVrjyyh5WVlFPuD5HSHzG6ieSU+4SS7FebZqrEuiFXLAgIZXZRputILkUbuFV4q4eG8/DM37jqvX0+Teqfc482Pa7XY1WNuQvRww3SOaT4LrBZq+gww2xOaTsct0VHBWIFVgO5qSAUgOakgVAIoJAqANKqyRCFVgaqNEjCFm0WGELNokYQs2iwwhZNFjiPHZtUUf6LvxXk65fMjqwdmcm1y89o6CVr1VoErZSNiqOJJco618MzebXGxCyyYlKJKZuCZcO0tYvFKjaRY4SFRQsXOUoWLnPVRQsXMTzShYXPVRwLF83VOBYefqnAsWz+ycCws/t9ajgC2f2+tOBYWf2TgWLlf2+tOBYZZBy+9OAFpOn3pwBfhOn3pwA+E6feo4Aefp96cAPP0+9OAIS/onAEu/op4Al3dFPBI18hjjc9wNmi5UqNukQQ09c2d2UCzuivPE48iyxnI5LOgGc9EoCcTqm0kOKo2gOKFO0CcYJtIE47VOxgPSG9QmxgPSWfKCdNgPSmfKCdNggqaxoa3Lr7FpjxP1LRoqmu/NP1LXpFuPcacQHQp0SePcglrg4rSOIlV7jYcUdTTNmjNnNNx37LWEXGVoSjGSpnoOEVkOJ0TKqE6HRzTu08wvqdDjU4qaPGzpwltZpjZeukc4oCuiBysQKrECoAUgUKSAQCIAUEiKANVWSIQqNEjSFRokaQqNEjCFm0SmNIWbRZM4P3QfLPRfou/ELyfEF80Tr0/ZnGtcvOaOkka9VaBIHqtAmhf8Mz9IfiqSXDJOkBXmskeFUDwoA4KAOCgDlAHBQBQFAHWUAUBAOsoAtkAtlFgRzSWuDdCQbFE+QczBiNRSTEOc5wBs9jivUnhhNcCzo6aeOrhEsRu0/cehXnTg4OmBstXT08rY5ZWte7YFTHHOSuKBPZZAr1dXHRw8SQ67NbzcVrixyyOkDnKjEZqh5LnkN5NadAvShhjDsDSwasdLngkcSQMzSenNc2pxqNSQNUhcYEspBFPHxYHs+U0hXg6kmDmGTvikDho5p+9eo4pqiDpIZmzwNlbs4fUvNnFxlTJGsnilc5rJGuLdwCjhJK2gOJUAaSpoDS7W3NTQGEqQNJUgYSrIEbnKyRBGXKyQInOVkgROcrpEETnFWSJIXOKukQRPcVdIHf+AvyLUftB/hC+l8I/Bf1ODVedHVL10cooCsiBVYCqSBVIFCEApAIAQCISCgCFVZIiqBpCq0SNIVWiRpCzcSRpCo4k2ef+6P5ZaA9n/yXk+Ix+aJ16bsziA5eZR1Dw9RQHh6rRJNA/wCHj1+MPxVJr5WDqwV5RI8KoHhQB4VSRwUEDwqgcFAHAKAOAUAUBBY4BQBwCgC2UAW1jrZAc/j+HOZetib5T/zB07r0dHmT/hv9gZWH4k+gqM4u6N2j29R/VdWbAska9QXcfaHPhrYnZopmWDhyIWOjbSeN90DUlrpGUFI2FofVVDAGA+zUlcscKeSTl5UDJxepjjY2jbJxpWuzTSk383QLr08G31GqT7IGTxF17QdJgVBJEx1TM0tLxZjTvbqvN1eZP5Ig2CFxAycZxD0SMRRPtO7XbZq7NLh3vc1wDNpcemiIE44rOvMf1XTk0kZeXgWVsRMRqDNA4Ohl8w7HmCtMKe3bLugW8Iqi6Oemzalpcz281lqcdNTBDgpc6v05MJKvquMYNWTEIhPwIw6aXm1gvb2lckcMtu58IGVXYrPxXwstGGmxLTc/WuvFp41ufJBm8Z2bNndm63N107V2B0lNMZqWKQ7ubr7V5mSO2TRI8lVQGEqwI3FWQInFWQInFXQInFWRBE4q6BE5XQInFWQPQfAP5En/AGg/whfTeDr+C/qefqvOjq169HKKFIFUkCqwDmhAqkAgBACARACgkEA1VaJAqKA2yq0BCFVokaQqOJJ597pgyjDnfpj8F5PiUeYnZpX3PPw5eVR1jg9RQHh6igTU7/7xF+mPxVJr5WDsQV45YkCoB7SoYHhVYHhQB4VQPAUMDgFUDwFAHAKCBwaoJHBqiwODVBByfiGir21zqhglkgcBYsucnay9jR5cThsdJgy4MZrqbytmcW2sWSDMD2N11S02KfLX2A2MUtTIXPlNMCTdojLg3/wplvgqSv8AcG5SUJZRS081TBPQSDMJGOsYncjY/guHJmuanGLUl6e4JpKWtjYzg8NkpaKeOWR2WzQPije7jc36KkcmNt7u3ev8/QEEPhKYm9RVNHUMbc/WVeXiMf8AbEF8YfhOCsE05AdydKbk+wLn62fUPbH+QLtJX0te1zqaUPDdxsQsMmGeN/OqBOWrMHJ+KYzFXRS8nx2+kFev4e7g17ApYZRR4lxIhNwp2DMLi4cFvnyvDUqtAknweupcznRskZ1D7fTrzUQ1OOfZ0wOpocs0dTSFwkYQ51PJo63Vp5hVnK04T7P1X9/YDyWUj6kRTBjZXXEo1LYzrpb4x107KFc1Hcu39f8AAKUmJtiiMFE0xMPrPJ87/pW0cDb3ZOX/ACQsoGTXf71vtILFLSz1jw2NhyndxGgVJzjBWyTqI42wwsibs0WXlSluk2yQKhAjcroEZKlAjcVZEETiroETlZAjcVdAidurIELldA9E8AD/AIHP+0H+EL6bwf8AAf1PP1fnR1a9dI5RbKSBVYAhAqAFIBACAEAIBEAKCQQCWUUBLKtEiWUUBLKrRJwHuogChw53PiuH3LyvE1xE69K+Weahy8ho7BwcooCh6iiSanf/AHmL9Nv4qs18rB24K8NkkgVQPaqsEoVQPCqwPChgeFUDwFAHhVA8BQBwCgDgFAHAKAOAUWDzzxJSS0GMSm7hHMeIx1+u/wBRX0eiyRy4l7rggT38rqqhjo4somF7uY0Z5G8h7fxT4TFCbyPt/JCzUrcWliwSL3wwqN085Ni8WDrfGIGoK5sWnjLM+lk4X/aBd8M001WwYrVvL3EcOBpdcMaNCe17LDXzjB9GC47v6g06/FYqSmqXQjjzU7Mzo2H1e7jy/Fc2HTynKKlwmDzqrr562odPUSF7z9Q7BfQ48UccdsVwC74eq3wYzFk14gLXNHMWWOsxqWF36A2K/wAU1FHi09P6PGYon5bE2ce648Xh8MmJTvlgfX1lL4gwh/oxtUw/CCJ3rab266KMWKelyrf5XxYOYoa51HWxVDT6h17jmvTy4upBwYNvxXMXPpC114XRlzeh13+pcXh8UlK1yGMfVTUeBQR1tGyeOQWjcXbNtcA8weilY45M7eOVNdwQ01fVNw/iyueykjsy0TAHPPK5PLutMmGHUqPmf2QspVeLy1TtI4YmdGsBP1la49PGHq2LL2AVDZ6h8E0cTzlzNcWC47LDWQ2x3RZJ0RAAsALexecCNylAY5WQInKyBG5WQI3FXQInFWQI3FWQInFXQInFWQInFWRB6L4A/Ic/7Qf4Qvp/BvwH9Tz9X50dYF7ByioAUgFJAqAEAIAQApAKACARACEgoAiigIQookFFA8/91TTDsO/XO/hXl+Jr5YnVpe7PL8y8ajuHZlFAXMlAmpfNVwjrI38VTJxBsk7sbrwmTZIFRgkaqsEjVUEjVVgkChgeFUEgVWB4CqB4CgDwFUgcAoA4BQCliOM0GE5BWTZHP1a0NJJHXRdGDS5c9vGuwM6unwbxLQmmjrYhOPNEXHK5p+nkujFDUaSe9xdepB5/URVFDVuhma6KeN3sseRC+hhKGSG6PKYOnfVu8T+HnMNvfOi+EyjeVvMj6F5axrR6i/8AZLj6AmwivqI/CcEFJ5q2qnfFD+bzLvoFyqajDGWqcp+WKTf+P3BmYziMFHR+82HPzsBzVNRuZn89eeq6dNhlkn8RlVP0XsgYUMctTII4I3SvOzWC5XfNxirk6QO48N+HXUEnpda5npNrMiDgSwHe/deHrdYsq2Y+3v7kl7GPD1Li3whJiqALCRo39o5rDTa2eDjuvYHKVHhnF6CUS04EuU3a+J1nD6F6sNfgyKpcfUFdmHNnkEcpko6l4u0Ts8j3cxfktXmcVcakl7d6BoT4fVVGDw0tSwsno5gwuOxid8YHmAFzxzQhmc4cqS/mgPr6yle5r66QtpIwOBRs9eQDZzug6BVxYppVjXzPvL0X6IGLiOMTYhlZlEVOz1ImbD29V24dNHFz3fuRZnl4C32g6Xw1QTMe+slYWNLcrA4WJ6ledrs0WljiyUdA5ecCNysiSMqwInKyBG5WQInKyBG5WQInFXQInKyBG5XRBE5WQPRvc+/IU/7Qf4QvqPBvwH9Tz9X50davXOUEIFUgEAIAQApAIAQAgBQAQCIAQAoJBAFlAPPvdW0wvDj/APvd/CvM8TXyROvSeZnld14p2i3QkW6gFmgP9/p/1jfxWeX8OX0B3gOpXgskkaqskkaqMEjVUEgVSCQKrBIFAHhVYJAqgkCqBwVQPAUAeFAMPxH4cGOMjkjlEVTECGlwu1wPIrv0Wu+HbTVpkHC4r4fxHBoGzVLGcMvDQ+N1xde9p9Zh1EtsO/6gq01UZpmRztjnOjWGocQ1uu1+QWk8e1Nx4+gOuoMOpY4W4tFST0T4m8USUswljcOYsT933ryc2fI5dByUr45VMEUdfhWIRubTTTQyTO4bKanb8IS85ngE6AE2uegVniz4mt6TS5t9uOF+6BsU/g3BoQHPgfKbf9yQkBcU/E9RLs6/YGJjfiOnoXOw7BI4oreWSaNoGvRv9V36XQzyLq6ht+yf9wcnHWzx1IqGzObODcSXO/derLFBx2NcA9Vw6rFfh0FUBYyMBI6HmvlM+LpZHD2JJnyRtkEbpGh7tmlwufoVVFtWkDjaeHGafxDI2silraV9w9x1bkOoI6W6L2Zy08tOum1GX87BDVeIaFla6SBs8sQYWGGXRgNxtzG2oV4aPI4VKk/ddxZhV+Kvr5i8wU8VzfyRi59p3K7sOBY1Vt/uQbnh+kwzFaR/GpI/SIjZ2UkZhyNlw6zLmwT+WXDJNyHCqCmIdFSRNdyOW5XBLUZZ+aQLJWYIirIkjcrIEblZAicrIgjcVZEkbldAicrIETldEETlZAjcrIETlZA9I9z38hT/ALQf4QvqfBvwH9TztX50dYvWOUVSAQApAIAQAgBACAEAIAUAEAIAQCIAUEnn3ur/AJIw8/8AuD/CV5nifkidWk8zPKl4p3AgC6gks4ef+IU/6xv4rPN+HL6A70brwGSStVWCRqqwSNVAStVWCQKrBIFUDwqsEjVAJAqgeFUDwoA4KAPCghlSsp6XFqKajkcyRj22ORwJB5HToVtinkwzWRcUVPIsVw2fCMQko6geZvqu5PbyIX1+nzwz41kiSa/hqolqYazCW1phfVMtE14BY93MdiQuPXQjBxz7b29/f/xAd4OjfS+LmwTMyvYyRjg74pATxJqekcovh0Daq8VGK1NRW1Ur48ConZWsabGqkHLuL8lxY9P0YrHBXll//lEnEVtWa2umqeGyPiOzBjBYNHIL28WNY4KF3QICb+YbE69irg6Xwp4jOHzChq3/AN0kdZrif+W4/wAivN8Q0XVXUh5l/MEfi0T0Xic1QcfMGSxOvtbcD6vvU+Hbcmm2fVMHX4ri5oqaDgx8arqSGwRdSdbnoAvI0+m6knudRj3ZJxXiOKmpZmRZhLXuPEqXs0aCR6oC9vRSnNOXaPZe5Bh3XbQOy8H0UsVPNVyNLWy2bGDzA5rxvE8sZSWNegR0bl5qJI3KyBGVZEkblZAicVZAicVdEEbirIkjcVZAicroETlZAjcrIgicrIEbldA9I9z38gz/ALQf4QvqPBvwH9TztX50davXOUEAKQCAEAIAQAgBACAEAIAQAoAIAQAgPPvdY/IuHn/3J/hK8zxP8OP1OvSeZnk914p3C3UAEBYw/wDKNP8ArG/is834cvoDvxuvAZckCowSNVWQShVYJGqrBK1UYJAqgeFDBI1VYJAqgcFUEgUAcFAKWNUc+IYNU0tNJw5nss03tftfut9JljizRnNWiDySelxHDJy2aGop5G77j719dHJhzRuLTRA+oxmrrqdkFdJ6Q1hux7x52ew/yKrDTY8cnLGq/oySeiw6CpcOHijKacG7OOxzGnoQ4aD6VTLmlDvC1+nP8gdI+mqaisjqWZPfg05hnEDg8Pa4ZRKCNAbXvdecpwjBwf4d2r4quaBWf4dxLGZBTRTUkFJR/BsgbIXiP2kbuPNaLW4dOt8k3KXN1V/8ewOexfDajBq99LOwWFsr8ujx1BXoabPDUQ3x/wDAWaLH2w0D6Cpw+mmpZB5ixuR9+txzCyy6RymssJtSX7oWVYMNdWSBtLNT2eSGNmlDHG3I91tPOsauafHsrB0Rw3EMQwY4XiNM9lXTtzUk7tWvHyC7Zecs+HFm62J3F+Zeq/WgT1UlaJ3VdDSSz1ToxBTuy3bAwCxdf5TjfTos8ccW3p5JVHu/dv8AwgY8PhLGKl5fO2OLMbl0j7knmdF2S8R08OI8/QG9h/hCjpXNkqnmpkGtiLMH0c1wZvEsk+IcL+YN4gAWAAA5BefdkkZVkCMqyBE4qyBG5WQInK6BG5WRJE5XRBGVZAicrIkicQrIEbirogicrIEZVkD0n3PfyDP+0H+EL6jwb8B/U87V+dHWr2DlBACAEAIAQAgBACAEAIAQAgBACAFABAcB7rDf+A0LulV//Dl5vif4a+p1aTzM8lXiHeCARAWcP/KNP+sb+Kzzfhy+gO+uGguNgBqSV4FWWMOs8UxxSFlJEJQN5HGzT7F34vD3JXkdEWa2D4qzFKYvy5JGGz2XvbuOy49Tp3hlXoyUzUauRglBVQSNVWCQKoJGqrA9qqwSBVYHhQB4sqkDgoZI8FQQDmte3K5oc3o4XCJtdgR+iU3zeH92P6KyyT939yDz1zsdoPFpilp46oymwhLW8N0d7iw5WX0daXLpdye2vXm7/UEOLzV1b4mNFSYa3D6qS8RczRz2ndxI0Isr6aOPHpupOe5Ln/gk9AwzD4MKw6Kjpx5IxqebjzJ9q+d1GaWbI8kvUEs9PDUsyTwxyM6PaCFWE5QdxdAypPDGCPJJw2G/YELqWv1K/wB7JOa8UUlLgrYG0WCwOikN3yvaXC4Pq9r9V6mgyZNRbyZHa9P7kDazGsIdgcfB9KimLrtgikNmuHI3uMvZTi0uoWd7qa937f5Bp4CazFHe+tc4iPUUsI0a0c3W5k7Bcus6eH+Dj7+r/sSbp0XABjlKBGVZAiKsgRlXQInKyBG5WQInKyBG5XRJE5WQI3KyBE4qwI3K6BEVYgjcVZAicrIHpXue/kCf9oP8IX1Pgv4D+p52r86OtXrnKCAEAIAQAgBACAEAIAQAgBACAEAIAQHC+6sB/ZqlPSrH8Dl5vif4S+v9mdWk87+h4+vDO8VAJdAWKJ4ZXQPdezXgmypkVwaBrY7X1T4oY3M4EUzS8sv5iL6X/ouTSYYJtp20SzCuu4g6Xwgx/HqpLHh5A0nvf+i83xJrbFepKOtY5rhdpBHUG68hpoklBVAYuN+JY8MJp6drZarmD6rPb37Lt0uheb5pcR/qQ2c/TeLcUhqhJLI2aM7xloAt2I2Xo5PDsEo1FU/cizu8MxKmxSlFRTuuNnNO7D0IXg58E8MtsyS8XtaC5xDQOZNgsKb4RIk8ro6WWSIBz2sLmjqbaJGKckmQcVg/jmobUCPFGtfE4/8AMY2zmfRzC9vU+Ewcbw9/b3FlrHfHHCkdT4TlcRo6ocLj/aP5rLSeFWt2f7f5FjPC3iysqMTbRYjKJWzXEchABa7ppyKt4h4djji6mJVQO9BXgUCKrraegpJKmpkEcLBcuP4dyr48UsslCCtsHneK+O8RqpnDDyKWAHy+UF57m+g9i+i0/hGGEf4vzP8AkRZz9fiVTiVb6ZO/4ezQXt01Gx7L0MWCGKHTiuAdl4V8TR1tVDT4mGmtY0sp6l27gd2k9e/NeN4hoXjg54fK+6/uSdTjGL0+DUDquoD3NzBrWsGridgvL02mlqMmyIG4Ti1PjNA2qpw5rSS1zXbtI5FNTppafJskB1fiNLh1O6eqlbGxova+p9g5qMOCeWW2CJPMce8Q1ONTkEmOlafJCD956n8F9PpNFDTx95e/+CpnUWQ1sLJWZo3vDHt6gmy6st7G13QR681jYo2xsAaxgDWgcgF8c5OTtlhpKkEbirIGLV+JcLpZjE+cvcNDw25gPaV3YtBmnHckC9DUQ1ULZYJGyRu2c03XPOEoPbJUwBREkRVkQV6iThQSSAXLGlwHWwWuOO6SQMPD/EUdU8R1TGwvOzgfKe3Zd+bROCuHKIsn9+6B1QIRNqTYOt5b+1Z/C5VHdRNltyxQI3KyJIZZGxsc97g1o1JKvGLbpEGHPjbi+0EYy9X813Q0ir5mRZRlrZn1RnY9zSbaXuB2W8cUVHa0RZqUlY2qYQRlkA8zf5jsuXJi2P8AQkfNLHEzNI4NGyrCLk6RJ6Z7nTmv8PTOabtNQSCP0QvqPB1WBp+552r86OuXrHKCAEAIAQAgBACAEAIAQAgBACAEAIAQHC+6r/hml/a2/wADl5vin4S+v9mdOl87+h4+vDPQBACAno38Oshfa4a8G3WypkVwaBNKK7FKp0xhkkc7azTYDoFWPSwx22Cm5rmOc1wLXNNiDyWqafKB1tPLFWeF54qFnClYwh0bTrfc+24XkzjLHqVLJyiSLwbUOzVNOXEssHtBO3Iq3icF8s/2CNZuKuqaiZ8bxFh9LcSzkayO+S3+q5Ph1CKTVzl2Xt9SThJ3tfPI9gcGucXDMbm1+Z5le9FNRSZUbGx8rssbHOdYmzRc2UtpK2C5hWKz4TWNqIDdp0kjvo9v/wB5rHUaeOeG2QOr8VVAxLw3T1lJIXU4kBeB3FtfYV5Xh8OjqJY5rmiS54RxEDw06Splsyme5rnuOzRr/NYeI4f/ANmoLzUDkMTpnNccSZSGGiq3udDmOtv5X3HZezp53/CcrlHuDJ5LpIHxSOhlbM02MZzAjrySUVJbX6hHrVdjrKDCKeqLDNUVDWCGFu8j3AG3sXyWLSPLllC6Su37Ik5LxjUyGjo6WtnEmIh3FkZEbRxNOzbcz3Ou69bw2C3ynjVQ7K+7DOPXrkHUeFcFgxaixBlRJG3iNayG7hmDxrmA+5eZ4hqpYJwcV27/AE9iTAraKow2tfS1LCyaM620v0IXoYskM0FOHZkHXU2Iu8VeGp8MmcDiUDRJETpxcux9vI+1eRPD8FqVmj5Hw/0snuM8IYi3C8DxWeYHLDI0hnMuIsG+0nRW8SwPNmxxj6oIr4xIyjwuZuIkT41XgF4vpTMvcNHT2K+mi55V0uMcP5v3Bya9Ug6Lwng3vjXCqke3gUzgSy/mc7cacgvP8Q1XShsXeQRut8WOd4jdh76drYOKYQ+/mzX3PK11wvw5LT9VPmrJN+oqIqWB008jY426lzjYBefDHKb2xVsk5LxVjNSIoYKcOignZn4h0c4dLbj+a9bQaWFuUuWiGccF7BBoYTi0+FVAcwl0Lj8JHfR3cdCsNRp4540+/uDu2VsM9F6XC7PHkLhbsNvavCeGUZ7JcMsY+D4+cTqHwyQtjOXMzKb3Hddmp0awxUk7FmjVTwQsDZ3ACQ5A21y4nkBzXNjhKTuPoDhK+kNHWSwEeUHy3PLkvexZOpBSKsh9cH5QH1q/YF30+rjrIHvlflyss0nQttZYdHG4NJe5J0NXVR0sQe4FxccrGN3cegXnY8bm6RJjY1K8sgjkcBJ6z42m4HRd2lirbX3IZjrqIL9LRGpoZHWs7NeM/j9CxyZdk0vuTRTa58MocLte0/Uei2aUlRBoTvFbQ52DzsNy0cuoXPBdOdPsyT0/3LP8Lz/tJ/havpPC/wAKX1PO1XnX0O4XpHMCAEAIAQAgBACAEAIAQAgBACAEAIAQHC+6r/hml/a2/wADl53if4S+v9mdOl87+h4+vCPQBACAmpSW1URb6wcCPaq5OYuwXovEGIRm5lbIOj2rCWjxP0omxlZUw4pK17YuBVONna+R/e/Iq2LHLCqu1/NDuT4bTYlQzMrKaETM2e2N4dccwR1WeeeHJF45un+o5NOOidSz1M9ISyKsjDYyRYxEm7tOwuuaWXeoxny4v7+33JKlXTYjWxRUVFQTRUMOjGuGUvPynX+ta454cbeTJJOT/wC0iCjX4HW4dTMnnY3K42OQ3y+1b4tXjyycYkUGE4zLhD3OhggkDvWLh5iOl+iajSxz+ZtBDKhtPX1LpaJgp7jM+GR4DWm+uU8xztyVoOeOKWTn9V/cGzhNNX4YJIaykdNhdUMspiIeG3+MLLi1E8WapQlU49r4/Ynkz66Gtwlk2GOmJpHP4gHKQcj9w07LoxTx52syXzdvoCpiFfV4lKySqkByNysboA0dgFtiw48SqCICkw2Wsy8F8Ti4kBrpAw3HLX7uqZM8cfm/pZJv0+Dz1GES4PWUBpqthMtLNk8rzza5w/8Av1LgnqYwyrPCdx7Ne360C9PNVRSw1UFHLU1NPAKeljDMzYiAA+Rx2vfQDsueMYSThKVRbt/r7JftywY0fhTHsRndNPDkfI67pJ3i5PXRdsvENLijti+3sKNQ+59IKFxFa11Xu1uWzPZff6VyLxiO/wAvy/zFGDN4axqlkuaCYkbOis77wvQjrtNNeZfuQRS1FRJMymxTiSuiu1rZHZXsJ2GY8uxVowgk54eL+z/Yk3sOwSAyxVNP6fh1XE67TI0SxkjfUclw5tVKnCe2cX7cP+Yo0QKKZlTX09TTwxCbiSuePIJ2iwIadeZIB5rmvJFxxTi26pe+1/r/AN4BzrWeH5qt8lZiWITSPdd7zCGgnvzXot6uMaxwil9RwWMUwXDaiibU4DM2V0Y+Fhz3e4fKAOtws9Pqc0Z7NSqvs/QGNhWIz4VWtqoiLbPadnt5hdmowxzQ2S/8Bbr6qlrsfirKIPaJJWF7HCxDrjUe1ZYsc8eB48non9gdDilVBUYhJVVrv+HUD8scf+fNz9tl5+nxyhjUMfnl3/Rf8g5DEsRmxOtfUzmxdo1o2aOQC9fDhjhhsiQyCnjZLO1kkzYWHeRwJA+gK024xtK2DTxXCoqaNlTQzCopSAHuBuWHv0BXPp9RKb2ZFUiWhMExY4dOY5fNSymzx8k9U1Wn6sbj5kEW6Ok97vE7W5vgHMfIx/Istf7ljlydbTfrwv3C7kj6wQvOJ1AvUzAilhPxGfKPt3VVi3Lox8q7v3YOffLxpHvlc7M85iTrqvRUdqpehA5lHUPGaOF722uHMFwe6h5YLu6JNGVjsRomfBllXTANcy1szey5otYp9/lkCerqRFUmoLDJI0ZKeMC9uriqY4bo7ey9X/Yky/RK2qkc90Ty5xuXO0C6urjgqTK0yZ+DzshzZmOf8gf1Wa1MG6JoqtNVTnQTMtysbLX5JjkeX+lSAzNc19vXYz1vaoS2L5ewLFPT8N/EhlJGzmSMsbLOc7VSX2FHq3ubRsj8P1IYbtNUSOg8oX0PhDbwu/f+x5+r86OyXqnKCAEAIAQAgBACAEAIAQAgBACAEAIAQHDe6p/hmm/a2/wuXneJ/hL6/wBmdOl87+h48vCPQBACAs4f+UKf9Y38Vnm/Df0B2EuH0dQ4mSmjcTztYrx45ske0ixH7x4bYn0QHsHHX71b4vN+YGXhVbTe+jopKM0z3GzOGTcW5O6+1deoxT6VqV/X+xBKcUe7EJKfC5JZZZ3BofMAQwjcjnYDqq/DpY1LMkkvYHUUsPo8DY87nkes9xuXHmSvKyy3yuqJLFg5pa4Ag7g81lyuUClJgOFTG76KK/5vl/BbrV549pMFStwPDKChlqocM48kQzNYHu1+9bYdXmyTUJTpMgoeHsTw/wBFqBKx9JJG0ue6AuDCOtuRC6NZp8u5V8yfvQGUE0mOTDDKcvdRNeZJZ5mNMhZe4F+RJv3Vs0Vpl1p+bsku1g6N/hjBZXEmhYCejnD+a8xa/ULtIkwvElBh+CU0RpcKY/imz5ZC4tZblvuV36HNl1EnvydvTggnnxbCneG2PbLW03EdZsMbifMB6ozXGVUhps/xLTSder/49QXsBqKzF3nEqx4ioodIIh5WudbzPPW2tuSw1kMeBdLGrk+7/okDpWSNkaHscHNOxBuCvLcWuGSOuq0AzKaB5344wt0GJDEGNvDUABx6PA/mF9H4VnU8XSfeP9CCn4bxyow6pMAqGthlBA4tywPtoT015rbW6SGWO6uV7d6BHXVOJsxB1XiUbHSwyttG4ANzW0NhuAOavihhePZifDXf9P8AILlN4eOP0hxGjlZDK95EsLgcofzynod7LGes+Fn0pq0uz/QFD3grGVc0cckLpKZpfI6OTRntdyK3+MxuKbTqXa13/YUZLnF7sxOpXV2ILOHOy4nTG4/5g1PLus83OOX0COvgoMNxeocMstRDTDIZC8tZn5hoHe5JXkTzZsEfRN+nrX6/2LGk3BsNiidHHRxNa5paTa5t7VyvVZpNNyYOaq/B8zHk0tSxzOQk0I+lenj8Si186Ioqt8M4rE4lnCHW0m61+OwPvf2FFmCiaal1JUUuHyvAzOjidle3rbr7FnPK9u+MpJfr2BdfHBTAUssckdPG0lk0vmAHxmg+zqsFKU/ni02/RfyZIynw+ir81Y+KVwkN2PlebuHW3IdFaebJiqCa49gRu8OUPIzD/f8A+FK1uX9BRn1sNHhMkTGipc9xzBwktlHO3fsujFLJnTbr7Edi5U1kTKSKeOtFr3GZt3PHTTZZQxyc3Fx/4JFoppKlzpg0R048sbQNXdyoyxUPl7v1BZKyRJG4qyII3FWQIJw90ThG4NeRoStIUpK+wKVM6qbG8TMLrerc6nt/5W01BtOJB6h7mLi/w5UksDD6UbtAtbyhfSeFKsT+v9jz9X50dqvUOUEAIAQAgBACAEAIAQAgBACAEAIAQAgOH91Qf/i9P+1t/hcvO8T/AAl9f7M6dL539Dx1eEegCAEBJBfjssSNdwon5QdnhtS6qw+GV/rFtndyNF42eChkcUWLzSucDmsYJDJkbnIsXW1P0qHJ1XoCnMcMwyqdWSlkc8jcvc+wLeKzZodOPKQLlDiVLXtLqaUOtu06EfQsM2CeLzoF4FYUB4Kq0DC8Q43V4TPSinEZa8EuDxe9u/JehotLDPGTl6EMu4JilDicD+BEyKU6zRWH19wsNVp8uGS3O16MDG1uB+HXSQNkbG+R5e9jAXEH6Nh2Vni1OrSk1dA2qaqhq6dk8EgkieLhwXDkxyxycZKmCV7WSxmORjXsO7XC4P0KqbTtEnNeKMYw6monYX6OyeQtHwY0bF0NxsfYvT0GmzTn1rpe/uQcq/xBXTYc/D3mP0ZzAxrGstlAPJeqtHijkWVd+4DBceqsFnBYTJTk+eEnQ9x0KarSQ1EeeH7kHp1FXQV9LHU0zw+N+3Y8wehXy+XFLFJwmqZYxq3xjh1FUywFk8hjOUuY0WJ57lduLwzNkipcKyCF/ibAsYpX0dU98TZRlIlbax632V1oNVp5LJDmvYHC4hR+g1b4BKyaMatlY64cDt9PZe9hy9SKlVP2IIuIZT53uc61rkk6f+FatvYk6bw/WVFP4fqYKUXq56kRRX2BLRd3sABK8zWYoy1EZT8qVv7gp4tiMFJQe82HyZogb1NRzlfz1W2nwSnP4jKufReyBkUtFU1sgZTQSSn80aD6dl15MsMauboijVrPDc+HUDKieqgZI52VzSfVB6Hmetly4tbHLk2Ri2iaOmwSvwt1MyhoZ7mNvquBDnHmdd15mrw5tzyZF3BqkrjSJMfGMabhLoA6F0glJuQ4CwH/APq7dNpXnTp1RBZpK6CvpxNTvzNO45g9Cs8mGWKW2RJjz+HGOxMVcNS+IF5e4De/YrshrX09klYM/GaUNxWN9ZW5qZ2paT5mgcgB16ro02S8TUI8kG5S1VPVQB9M8OYNLDS3ay4MmOcJVNckkNdXwUMeeZ2p9Vo1JV8WGeR1EWc/WYyytgkikpQLjyOJvYr0MemeOSakRZTjqWSsbBVgmMerI0Wcz+oW8oOL3Q7/ANSDpoxG2Fgitww0ZbbWXlytt33LERni4vC4jeJ8m+qsoSrdXABx3RIFSrqmUzLu1cfVb1W2PG5ukQzFlrJ5XXMhb0DdAF2xxxiqoWaNLOZ6cF2rgcp7rnyQ2y4JR6p7nX5An6+kn+EL6Pwf8B/U87V+dHXL1jlBACAEAIAQAgBACAEAIAQAgBACAEAIDifdSF/CsR6VTfwK87xL8JfU6dL5zxteEegCAEBNTMMlTGwEAucACVWbqLbB0VVXDBKemp4ouJ5TqTbQb/TqvPx4fiJSlJ0Sa9NO2ogjmZ6r2ghcWSDjJxZJXrcTFPRzy04Er4tHWOjT3/otMWDdNKXFg4yaaSoldLM8vkduSvajFRVRXBUWnqJaWds0EhZI3Yj+aicIzjtkrQO8wfF48Tpr6NnZ/wAxn8x2XhanTPDL9CyKtZ4kFFi4o3QXiaWh8l9deg+laYtD1MPUT5Ist+IMNbiWGlzS0TQ3exxOncX7rLR53iyfo+AcJBNNSSCaCUsltYOYdgV70oxmtslaBCSS4kkkk3JOpKuQdf4HqpA+qpbkx2Eg7FeP4rjVRn69iUbIxk1VXUcFzYsPpb8epPxnD4rf6rj+G2RW7mcuy/ySedTvbLUyyMLy1zyWl5u4jueq+iimopMqEML55mQstme4NFzYXKSkorc/QHReKMB9CcK+laDTPAEmXZjuvsK8/QavqLpz7rt9CWUvD2OSYNWeck0shtK35P5wW2t0i1EOPMu3+BZN4hoBHjjXsOamrnNkjeNrkgGypos14KfePDBXqsEZT4rJQjEKcuY3MXSXaPZ7bK+PVOeJZNj5FGawhr7B4c2+2XT26rqfK7AlYwSyRsa5he5wDdNCT35KrdJtoG7ngwjCjDURSisL3Rugz5bXsScw5EWC4Klny7oP5e9/8fUk2MBosHraBlVFh8TH3LXB3myke1cesy6jHkcHMgu12LUWGRSMDo+JG3MIWkD2DssMWmyZmn6P1B5/X11RiNQaiokDzyA2YOgC+gw4oYo7Yogqse6N7XscWuabgg2IWrSapg7bAce98IxT1DgKpg32Eg6+1eJrNJ0nvh5f6Eoz/F8rHyU0GQ8UAvDuVjpb7l0eGxaUpenYMwsPxCbDqkTRG4+Ozk4dF35sMcsdsiDqazGA7CX1NFdztBcj1CevdeVj0tZVDJ/6WOPllfO50srs0hOrjuV7Cio8LsVNPAJZYq5zGC4e3zAm2W3Nc2rinC36EooVsz562V75eL5iA4aAjt2W+KKjBJKiGQWJNmi5OgA5laAvYlQOo5GvaPgn/c7mFhhyqar1JaH4ZiHAcIJT8E4+U/JP9FXPh3fNHuENrWOp8XEnJzw8H7ipxNSxUPU0qmd/EbTwW4rhcu3DG9f6LmxxVb5diTGrnNdVuyPLgAG3J5hduK9nJVlYC50Fz0VwacDRR0uaU2LjcjmOy5pvqS4JPWvc6yO8MukjcXB87ibi1tAF9J4THbg/dnnarznWr0zmBACAEAIAQAgBACAEAIAQAgBACAEAIDjfdOAPhAnpUR/iuDxFfwf3OjS/iHi68A9EEAICWAkTtINiNQQqz8oRrTye++GB4H96p9XN+UOZC5Yx6GWv9rJ7lillmdgtJS07ssswIz/IYDq771nOMetKcuy/mwUMSrYuAygo9KWLd3yz1W+DFK+rk8z/AJCzM/muog1o8Hjnw4yU9XHNVg3MTDpbp7VyPUuOSpRqPuTRQpKqahq2zxXa9h1B0uOYK3yY45IOMuxHY1cebHX08WL0w8rgGTN5scNr/h9S5dJeKTwT/YllnxFiT3GCiBzQtYx8zb2Dja+UnpzKy0WBJPJ680DDxGrbW1jpmwxwNIADGbaC113Ycbxw2t2QxsFDVVLHPgp5Xsb6zmtJAUzy44OpMHR0FDLhsU7oJwW1VO1sctrZXEnOSPzRc/UvOzZo5mlJeV8r+n3JK1ZFX11PDh+HYfUMw+H1Q5uUyH5Tr/WtcUsWNvLlknJ/y/RAWk8G18xBqZI4G8xfM76lGTxPFHyK2KIsR8KYhSyu9GYamH4rm+tbuFbD4himvmdMFWBuNUOZkUVW1jtHRlhc1w6EHRayemyctognpMKily+k0OIx5tC6NoIa7XkRe1lTJqJRvZKL+vsSbkNHTU9JBQT1rZ43TNko8zckjXA3trpl0t9K4ZZZzm8kY06qXqq/ySc94ipDTYm575WPfKA+QNdcsedwenZehosinjpKq/oQxMFjw2qqXQYjnY6QZY5Q6wB7/wBVOqeaEd2Lmu6CIK2ikwypfDK0uG7XbtcORHJaYsqzRUosFrCKCnxKOrhdKfTHx5qcOO5BudeulvYstTlnicZJfKnyEX8DxI4bg9ZCAfTDL8HERre3/g/UufV4OrmjL/bXLCOafI6V5e9xc5xJJJvcnmvSSUeEQDPXHQ6I+wNXDcIp66kkca6JtSW3jizWsfzly59TLHJLbx6smjNInpKnXNFPE72FpC6flnH3TI7Gni2JRYnR0kj2FlQwua+3Lb7juuXT4JYZSS7EsoyxROhhkglzyFvwrLWIPUdV0RlJNqS49GCJskjIzHmcIy4OI5XGxVnFN36gdHTySvIjjc4Ei1hz10/+9VEppK2wWJJG0kb6ank4kz9JpGaj9Fv9Vmk8jU5Kl6L/ACCODDauoIyQOA6u0CtPPjj3YoSoo6mhm8zXeXVr2bfWkMsMi4A9uKzmN0U5bPG7Qh+h+tQ9PG7jwxZHHTwygZaljL7B4Oh6Eq0pyj3Qo0hSSy07IqgtLonAxyNN7i+y5nkipOUfXuiRtRHPZ/DLWGU3fI51jbk0KYOPF+gKzMLJGs7TppkF1o8/6EUUnNfFKWm7XtO4W6akr9CC9xPTaVzP+6NbdSufb05X6Enq/uZX/slc/wCe/wDkvpvDfwX9TztV+IdkvQOYEAIAQAgBACAEAIAQAgBACAEAIAQAgOP90z/B0n6+P8Vw+IfgnRpvxDxVfPnoggBATU3/AFMejTrs7b6eyrPysG/TUsUQbVxU7o5ALgQPzNeOliuCeST+STtfqWBwpZWxwNzh84FoY/KQ3cgnkL3JRb03J+nqC5Dg2HxEEU4cerzdYT1WWXqKKuIeHhUSumpXtjLt2EeW/botcOt2rbPkUZ/9nsSY67WsuNi2Sy6PjcLXJFE7cOqKcNfW01G8uda80li+/cc1XrQnxjbX0QNMUcGHwSPFHOIpvJLAHcRluvUW6hcvUllaTkrXZ9mSIaHD8RrhTl0k747ulcw5Wtv1PM7aKVmy4ob+19vf/wABd/s5hbGEineSATYPNysPjczdWDIwfEaP3zdE+nkpHOd5Mj3bjk4fzXZqcGTp2nu/76EEr8Yf75SU+Fzvqpp3AMfM0ERnnlPQBUWmXTUsy2pe3r9RZ1VLEaenbG6R0rhq6R5uXHmV5OSe+V1RJOHLMC3QDg7ufrUA5nxFhmK1NbDV0M7nBlssYdlyO+UOq9TRajBCDhkXf+ZBW8R12KU1HSxTmlGcDO9ouc410B29oWmixYZzlKN/8AipabBa7CGUnpzG1bnmR8jhYuedxruFfJk1OPK57fl7fsDna6hmw+qdTztsRq1w2eORC9HFljljuj/4QySkhqMQvTxuaS1pcGvfa1uYv94VckoYvmaJLeHQt97nTMp5XVgn4dM+OSxD7DQj6z9ayzSfU2trbVv6AjqqtsFOKeLP6S7N6RI/1sxOv1jTsParY8blLdLtxQM1jXSHLG0uPYLofHcg28P8OPrKR8oq4RLsGNIdb222K4s2tWOSW10TRG/wviTXaNifbmHqVr8L9xRIMKrqdjpayGle1uueeS9gOV+hUfEYpcY219AWZ8HgmpBM2mlicBmDadwkD79LrKGplGe3cn9eCaKQwmlMkMcdXK6aQZsgbYsHMuPJb/ETptxVIiiXDo8Pmrnsjmc9w9XjMFnjnZVzyzRgm19gWaisjopZIXMiktYwxQmxudLEfSsoYnkSkm17tk2X6eIxQtD2RNktqGNsB2HsXPklb4fAJHHRVQInG4VkCF0cZNzGz7IV1J+4MzEX1MD2GCNvC52Ze56FdWBQkmpPkhjK2pEcMLnUzmv9YXNgw9NFbFC5NJgjko5Kmn4kjvh3HNZ2wHyVZZVCVLsCj6LUxO0jeD1b/wCFt1IS9SKH2mmc0TxSOtoHBtiPp6KPlj5WSTRUoa4SR8SN43DxoVSU/R8g9f8Ac84Z8M3jNwZ3kkHS6+j8K/0/J52q/EOrXpHMCAEAIAQAgBACAEAIAQAgBACAEAIAQHIe6WL+DJv10f8AEuLxD8BnRpvxDxRfPHoggBAS0zOJUxsvbM4C/tVZuotg36fD6mnoZIY6siR2rdNB7Ol1wTzQnNSceC1EmD0L6aN0tRczv08xuQPaq6nKpvbHsEawK42SSAqAPBVSDOxfCG4o1jmyZJWAgX1BHddOm1Lw2mrTIZDXYbiDcIjgp6ySV0Y8zfVLx0B30WmLPheVynGrJNPCaFuHUTYt5HeaR3Vy5dRm6s79PQGgHLmA1sMAnM4iYJXCxeGi5+lS5y27b4BDDhtJT18lbFEGzSCxtt3IHUq8tRkljWNvhCi8HLnoC5koC5lFAXMlAMyAzcawmPGKZrHP4crDdj7X+g9l1aXUvBK0uGDhsTwmfC5mxzujIeLtcNivdwaiOaNxIoKFktTM2nzQytscrJpLBvO4U5XGK3cr6IGnJBhraFtRU0jYS5xYySkmzNc4bixXLGebfthK/wBGgNoI6eGjfO2ukY+RxjhjYy7ydtutuY5Kc0pymo7e3LfoSTUGCQ0hqJsViaWxDyRg5i/q6w3VM2qlPbHC+5FGLXV5rHkRxtgpwfJCwWA7nqV2YsSxrl2/ciyXBKp9Ji0Dmk5XuyPHUFV1eNTxOyUd6SvnyTPxXD2YnS8JzyxzTma4de4XTp87wytBmdHhVbTYS+nhrnCUm4AGg6gcxddD1OOeVTlHgD8Fw91HTmWcE1EnrXNy0dLqNVmU5VHsgSe9VE2r9JEID97fFB626qvxGTZsvgUV4sHggxE1TNt2sPxXcytJ6qUsexii8SucDCVZEkbipRBGSrIDCVcETw1ws4Ai97EKydAYSpQIyVYEcl3MIDi0kaHorx4ZBUp2TxZmyFpbyub6/wBFtNwfYHrnudOe7wt8ILO479APZ9a+k8Lroce55uq/EOtXonOCAEAIAQAgBACAEAIAQAgBACAEAIAQHJe6V/guftNF/EuLxD8BnRpvxEeJL549EEAICei/62D9MKmXyMHWgryC5ICqsgeCqkjwVAJAVVoDwVDRA8FVA4FQwPBUEjgVWiBwclAXMooDrqKAuZRQDMlAXMlAinqoaZmeeVkbb2u82V4Y5TdRVgoYhBR45Quhjnjc8axva4EtcujDLJpp7mvqDgpoZKaofBOwtkYS1zV78ZKcVKPZlTQw6hFZQVYjnLpY7PbT29a3Nc+bM8c42uH6kljBmNpKebFJfhXRHh08Y+M87afSs9U3OSwx4vl/QInrat2F0sjHycXFKkfDSD/tN+SOnZZ4sazSTSqEe36izm9j/JeiQdDgODTGojrKlhZGzWNrt3HkfYvP1eqjteOHL9STqSV5VEjCVKQGEqyAwlWAwlSSMJUgY4qyBGSrIgjJVkBhKsCNxUoEZKsBhKsgRkqwGEqyAwlWQPWvAH+Fo/1jl9R4X/p0eZqvxDqF6JzggBACAEAIAQAgBACAEAIAQAgBACAEBgeM8Jqca8MVNHSAGe7XtadM2U3sO5XNq8csmJxj3NcM1CabPBpI3xSOjka5j2khzXCxBHKy+bap0z1ENUAEBPR/9ZD+mFTJ5GDqgV5TLkgcqgeCqtAeCqgeHKAPBUUB4cqkDg5RQHhyrRI4FQQKHIBwcooC5lFAXMlAXMooBmSgZOPYU/FKdnCcBLGbtDtj2XZo9QsMnu7MNHJSYTiNIS91NIzLrnaRYfSF68dRhnwmVoljbWYhkM9PPVNAyskZuD3dzCq3jxeVqP8A32JNOiw2KOVlTTOqqOZlzllbnaQNxccly5c7acJ1JP24BZApTA+rpp4oYeI6QOcLhsu1w3npsOpWfz7lCSbfb9vr/Uki/s7SMYamsq5iD5nF5DfrKt8bkb2Y4oii7hlNhOUyULY5C02L9yPrWOeeftk4JNIuXKBhKmgMJUkjSVaiBhKmiRhKkDCVZIEZKsgMJVqIGEqQRkqyBGSrAY4qUBhKsCMlWAwlWAwlSD1z3P8A/C0f6xy+p8M/06PM1X4h1C9A5wQAgBACAEAIAQAgBACAEAIAQAgBACAEBwXjvwT76tfimGRj05ovLEB/zgOY/O/FebrNH1Pnh3/qdWDPt+WXY8jILSQ4EEaEHkvEo7xFALFEL1sP6QVMvkYR04K8ssOBVaJJAVDQHhyq0B4cq0BwKgDwVFAcHKKA8OUUQODlFAcHKtAXMhIuZRRAuZKAuZKAZlFAMykEc8bainkhf6sjS0q+OThJSXoDg3Oq8InnphI+MkZX5T6w5OC95LHnip1ZBcpavEsLwz0iKSN9PI8Btzmsf5XWOTHhzZdsu6HJLROkqK4VtaHS/CfARBoBkeRuOwHNVypRh08fHHL9kCtj1bLU174jKHRRmzWt2B5+0rTSYowxppcsMl8NcX3xeWD4PJZ/8lXXV01fcI6rMvIokaXKaA0lTQGEqaJGEqxA0lTRJGSrUBhKmgMJViBhKsgRkqQMJVgMJUgYSrIEZKsBhKsBhKlA9e9z/wDwrF+scvqPDP8ATo8zVfiHUL0DnBACAEAIAQAgBACAEAIAQAgBACAEAIAQAgPO/Hvgj0viYxhUX94AzVEDR6/5w79RzXl63R7v4kO/qdenz18kjyleMdxYof8ArYv0lll8jCOjBXmlh4cooDwVWgPBUAeCookeCq0BwcoA4FQBwcoogcHKKA4OUUBQ5RQFugFzKKAuZKAZkoBmSgYuMS4rFUMfSFxgLbEMaCQe67tNHA4tT7hmBNXPro2R1rbzN0ZOBYjsRzXoRxLG7x9vYgtQxChp3x1UrTSTnK9ha5rmOto4AhZSl1JJwXzL6V9BRffS1ggjbA5geIhEJnOsGsA1IHU9ellzqePc3Ltd1+v/AASc/VU4o5jDxBJIPWIHlB+ndehjn1FuqkVNfw9VyMkdTPaMjxmaQ22vdcmtxppTXoSjoS5eaWGlykDSVIGEqQNJU0BhKtQGEq1EDCVKAwlWAwlTQGEqwIyVIGEqwGEqQMJVgMJ1UgYSrIg9g9z/APwpF+scvp/DP9OjzdT+IdQvQOcEAIAQAgBACAEAIAQAgBACAEAIAQAgBACAEB5j4+8DkOlxnCotDd1TAwbdXtH4j6V5Gt0ffJj/AHO3Bn/2SPOqM/3yL9JeLl8jOxHQtK85osPBUAeHKtAcCooDw5VokeCooDg5RQHByigODlFAcHKKIHZlFAUOSiRcyigKHKKIDMlAXMlAMyUDPrcZp6GoEMokLi0Ou0bBdOLTTyR3RFnITlvHkLHF8bnFwJ5g/gV7EU9qvhlS86tbVYS6mqHEyQ+eF/yhsR7VgsThl3x7PuT6F0Ygx+H0xlJ4EbLGO+srxoB7Ba59oWPRayS2936+y/yDHqpZZZjNKfhJNb2sAOgXXjjGMdseyBJhUj48TgLL3c6xHUFV1CTxOyF3OwLl41FxpcpoDS5TQGlymgMLlNAYSrAYXKaIGkqwGFylAYSpAwlWAwlSgMJVgMJVkBhKkEZKsBpKlEHsPuff4Ui/Tcvp/Df9OjzdT+IdSu85wQAgBACAEAIAQAgBACAEAIAQAgBACAEAIAQAgPLPGvgr0Gr9+MMjtSl4dPC3/tEn1h+afuXheI6PZF5IdvU79Pn3fLLuc6Hd185R1jgVDRI8EdVWgPDlFAcD3UUB4d3VaA4OHVRQHByigOv3UUBQ4dVFAcHKKJFzDqEogdmUUSGZKIFzJRIZkoBmSgZGPj4CN/orJrOsXG92j6F2aPzNbqIZhCWifCWPgdE/dr2uLgD3BXftyJ2naILOHwzxuceGyenfpIxrgTa24HVZ5pRfrT9Ai22jNNTiLhGcRvLw1o1fr5Qeg5n2LF5N8rur/l7klZ2FYhW1DpqgsY525c7bsAFotRixx2xIo1aDDIaG783ElItnPL2BcubUSycdkKLpcueiRpcpoDS5TQGlymgMLu6mgNJVqAwu7qaAwlTQGkqwGEqaAwlTQGOKsBhKkDCVagMJUgaT3VkiBhPcfWpSB7H7nuvhSL9Y5fTeG/6dHm6n8Q6ld5zggBACAEAIAQAgBACAEAIAQAgBACAEAIAQAgBAI5rXtLXNBB0IOxUNJqmCD0Gk+awfuwqdHH+VfYtufuHoNJ81g/dhOji/KvsN0vcX0Gk+awfuwnRx/lX2Q3y9w9CpPmsP7sJ0cX5V9kN0vcPQqX5tD9gJ0MX5V9kNz9w9Cpfm0P2AnQxflX2G6XuHoVL82h+wFHQxflX2Q3y9w9Cpfm0P2AnQxflX2Q3y9xkmG0MpBko4HW2vGFWWmwy7wX2JWSS9RvvTh/zGn/dhR8Jg/IvsOpP3F968P+Y0/wC7CfCYPyL7DqT9w966D5lT/uwnwmD8i+w6k/cZ7zYZe/oFN+7Cr8Dpv/mvsT1Z+4vvPhnzCm/dhPgdN/8ANfYdWfuHvPhvzCn/AHYT4HTf/NfYdWfuHvPhvzCn+wE+B03/AM19h1Z+4e8+GfMKf7AT4HTf/NfYdWfuHvPhvzCn+wE+B03/AM19h1Z+5H7wYPe/vXSX/VBT8Fp/yL7Dq5PcczBcLjeHsw6la4bERC6n4TAv9i+w6s/cn976PLl9EgsDe2Qb9Vb4fF+VfYrvl7jvQ6b5tD9gKehi/Kvshul7ieh03zaH7AToYvyr7Ibpe4eh03zaH7AToYvyr7Ib5e4ehUvzaH7AToYvyr7Ib5e4ehUvzaH7AToYvyr7Ib5e42TDqKVmSSkgc3oWBRLT4ZKnFfYKcl6kXvNhf+n037sKvwen/IvsW6s/cPebC/8AT6b92E+EwfkX2I6s/cPebC/9Ppv3YT4XB+RfYdWfuNOB4S43OG0p/wDjCj4PTv8A2L7Dqz9xPeHCP9Mpf3YT4PT/AJF9ierP3D3gwf8A0yk/dhPg9P8AkX2HVn7h/Z/B/wDS6T90FPwmD8i+xHVn7if2fwb/AEuk/dBPhMH5ET1Z+4f2ewb/AEqj/dBPhMH5ER1Z+4f2dwX/AEqj/dBPhcH5EOrP3E/s7gv+lUf7oJ8Lg/KvsT1Z+4v9nsGG2FUf7oKfhsP5V9iOrP3HtwPCWWy4ZSD/AOIK3w+Jdor7DqT9y5FFHAwMijZGwbNaLBaKKiqSKN33HqQCAEAIAQAgBACAEAIAQAgBACAEAIAQAgBACAEAIAQAgBACAEAIAQAgBACAEAIAQAgBACAEAIAQAgBACAEAIAQAgBACAEAIAQAgBACAEAIAQAgBACAEAIAQAgBACAEAIAQAgBACAEAIAQAgBACAEAIAQAgBACAEAIAQAgBACAEAIAQAgBACAEAIAQAgBACAEAIAQAgBACAEAIAQAgBACAEAIAQAgBACAEAIAQAgBACAEAIAQAgBACA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4" descr="data:image/jpeg;base64,/9j/4AAQSkZJRgABAQEASABIAAD/2wBDAAgGBgcGBQgHBwcJCQgKDBQNDAsLDBkSEw8UHRofHh0aHBwgJC4nICIsIxwcKDcpLDAxNDQ0Hyc5PTgyPC4zNDL/2wBDAQkJCQwLDBgNDRgyIRwhMjIyMjIyMjIyMjIyMjIyMjIyMjIyMjIyMjIyMjIyMjIyMjIyMjIyMjIyMjIyMjIyMjL/wAARCAICAfQDAREAAhEBAxEB/8QAGwAAAQUBAQAAAAAAAAAAAAAAAAECAwQFBgf/xABNEAABAwIEBAIDCwkGBQQDAQABAAIDBBEFEiExE0FRYQYiFDJxBxUjQlJUgZGSobE1YnJzdJOywdEWJDZTVYIlMzRD4URkg/AmY8Lx/8QAGgEBAAMBAQEAAAAAAAAAAAAAAAECAwQFBv/EADgRAAICAQMCBAQEBQUBAAMBAAABAhEDBBIhEzEFMkFRFCJxkTNSYYEjobHB0TRC4fDxUwYkQ6L/2gAMAwEAAhEDEQA/APacyxsuGYJYDMEsBcdUsBcIAuEAXCALhAFwgC4QBcIAuOqWAuOqWAuOqkBcdVAFv3UgL90AX7oAv3QBfugEuOqALjqgDRAGiANEAt0AXHVAFx1QBcdUAXHVAF0AIAQAgBACAEAIAQBdACAEAX7oAv3QBfugBACAFAC/dACkAgBACAEAX7oAv3QBfugBACAL90AX7oAv3QAgK+ZUskLqLAXSwGZLAZksBmSwGZLAZksC5ksBmSwGZLAZksCZksBmSwGZLAuZLAmZLAuZTYDMlgMyWAzJYDMlgMyWAzd0sBm7pYDMlgMyWAzd0sBmSwGdLAZ0sBn7pYDP3SwGfulgM3dLAZu6WAzd0sBnSwGbulgM6WAzpYDOUsC5ilgLlRYEzFTYDOlgM6WAzpYDOlgM6WA4iWBeIlig4iWAzpYoM/dLFBn7pZAZ0sBxEsBnSwHESwGdLAcRLAcRLBDdVLBmQBmQBmQBmQBmQBmQBmQBmQBmQBmQBmSwGZLAZksBdLAoKWBbFLAJYG3QBmQBmQBmQBmQBmQBmQEsVjcnWyw1OZ4cTn7IlK3Q5rxKx3ltZeR4R4tLWuSlGqNMmNQISV7xkJmQBmQBmQBmQBmQBmQBmQBmQBmQBmQBmQBmQBdAPbqosE7WaLOWRR7ihSxVjmi+wpkL2kLVMEZKtYEzIAzIAzIAzIBRcpYH5TbZRYGEkKbAmZAGZAGZAGZAGZAGZAGZAGZAGZALdAMuq2SF+6WAulgS6WBb90sCXSwF0sBdLAXSwF+6WAuosBmSwGbulgL90sChLBOxl1DlRBLwwsXqIp0TTGPjstYzUuxBA4WKvYGXSyQulgLpYFv3SwF+6WAv3SwOZIWFRJJqmB7p7iwFgssWDHivYqsNt9yK62AX7pYC/dLAX7pYEulgLpYC6WBb90sBfulgL90sBfulgLpYDVLIFCWSTwhVk6RA6aTILBfJeL+ISxOonTjgmRxzOLrFebofFMjyKMi88aomkF23X3OnyOcUzkaplVx1XRZA26WSF+6WAv3SwF9UsFiFosSVlmybIOQStgKgF+W2my+Sj/8AkEnqNlcWdDwrbYk4A1C+uxT3xTOdrkgutAF+6WAv3SwF+6WAv3SwF+6WAv3SwF+6WAv3SwAKWBl1UBcoAuUAXKALlAFygC5QBcoAuosCZkskLlLAXKiwFz1UWAuUsUSR6lTYLjfKy64NdmeOFomCtlZ0zs2i+Fy+J5nNtM7FjVFiN+di+q8J1cs0FZzZI0yvLoV9BZkQkm6kBcoAuUAXKALoAuUAXKALoAuUAXQBdAFygC5QBcoAuUAXKALlAFygC5QCtuSgLLIgG3cbLm1GqhgVzZKi32FdG0i7TdNPq8edXB2HFoSN2U2W8laogfLHxBpuvl/FfDnm5RvjnRHHAQ65XmaHwmayKUjSeRUSSus2119tghsikcr5ZUcSStyBtygC5QBcoAuUBPBLbQqk4qcaYJckQdnuvBj4DiWbqm3VdUQzyXNgvfjFRVIxIblWAXKALlAFygC5QBcoAuUAXKALlAAKAZdVskLpYC6WAulgLpYC6WAulgLpYC6iwJdLAXUNkhdVsBmUWAzKLJJI3WKsmQXWODm2XNqsPUhQi6ZEac5tNl8dl8Gn1HXY6llVEzQI2L6Xw3RdGKRzzlZVlfcr2ShASlgLpYC6WAulgL9ksBdLAXSwF0sBdLAXSwF0sBdLAXSwF0sBdLAXSwF0sBdLAXSwOY6zksFx7TJEMpXznjmjy54p4zbFJLuEbTHGcxUeBaLLgTcyM0lLsVzJZ+6+ksyJWzqrin3IHGfRQoRXYFd8t1ckiJSwF0sBdLAXSwF0sBmslgXiHulgTNdLAXSwF0sANTZLBIYXht7JYI72SwF0sBdLAXSwF0sAClgZdVJC6ALoAugC6ALoBQCUAuRwQDToosCXUWAuobJEuqNgLqtkhcJuAodYqUwTxzEc1dMrROKnRNsSBj5781dcArudcqbJG3SwF0AXQBdAF0AXQBdAF0AXQBdAF0ArRmKAtsphluVnkzQx+ZjuMlgyi4VozU1aBWOisAugC6ALoAugC6AmZO5vNCKB87nDdCSG5QC5ilgMxSwJdAF0AXQBdAF0AIAugBAF0AXQBdASQECUXQMu+YSFxcMll85h0+uWvc5P5TVuGyvUoSEF5tsvozJDboAugBACAe0XCsiGRXWdlqC6ALpYC6CgulgAdUsF6njblzFY6jOsONzZCVuiQOjkOWy8XSeORz5en2NZYmlZTqG5HWXvtmRBdQ2SJdVbJC6o2BLlVskLqLAXUpgdmV0yKFzlXTIDMVNgS6mwF1IFugoLoKC6CgugoLoKC6CgugoLoKC6WAulglgPnF0shlyYOc0Ft7L5Lx7FnlNOPY3wtC6tgs7den4JDLDDWQplab4M558xXtWUEugoLpYC6ALpYoS6AW6WAulgLpYC6WAuligugoLoKC6CgugFs7olgS6WAulgS6WBboKC6CgulgLlLA7iuta+iWKG3SwJdLAt0AXSwANygLTG+VapFGUrrCzQLpYC6WAulgLpYFBsUsF6nlaW5Sd1jqMMc+NwZCdOyVrY4zmzXXi6PwSODL1GzSWW1RSqJM7tF9AzNIguqNkiXVWSF1VgS6oSAuTYIQSGJ7W3INlamLGXVkAurJkC3VrAXUgLqQF0AXQBdACALpYC6WAulgLoAQCoBWuLSlgssqy0WUNRl3IobLUl43UqlwhRXJulkiXSwF0sBdLAXSwF0sBdLAXQCoAII3QCXSwF0sBdLAXSwTUzQ6UXSyGXbNcXMLAAOa8LSeKZs2reGUKRpKCUbM59g8gL3TMbdLJC6ALpYC6WAulgLpYC6WAulgLoAugC6WCSMXcrR5IZaBsFsUM9clmgJZIJYBLIBLAXSwODyEsDjK481NihhJKrYEUEiXUAFVgRVJLFJl4wzKY/oQzQObz5wMnJeNoZa56qSzeX/vYvLbt4Mp/rmy9soNUgW6tYC6WAU2ASyASwWIIOKTc2A5qs8kccXObpID5qYNZmYbhZ6fVYtRHdilYaafJUW1kglkAlgUapYJWRlx2UglEB6KSBj4i3kjBCRZVssNSyASwCWASwCWASwCWASwCWC1Rsa5xJ1tyVMuRwxuSV0K5osPDZIXEsykLy/CvEcurclkjVF5wUexnHdevZQRLAJYBLA5jyxwIRMUTurHublUJRTtIUVySTe6mwIlgEsAlkglkAlgEsAlgEsAlgEsAhJZibYXW0CjJQtCDPuuOzQW4SyQv3SwJdLIC6WBbhLJC6WQJfulgW6WBLqLJC6gBdQ2AVQAcWm4QEhqHubYk2VtxFEd0skUaqQWo6NzmZibX2USyQg0puiOfQgkjMb8pV2EMQBZAF0sFmlnay7XbFZZ8Uc+J4pdmOU7RJNPGIskd9eq59Docejg4wd2TKTm7ZSuu2yAuEsCXSwSxi5UoGjDGALlUy5FjjbK9x5kYDZeDk8ahGe2zVYnQPY1zbhezptTHNG0ZyjRnTNs5dDBASoskVjS9wARAvijY0APdZxXJn8Q0+DIsU3ywoyatFOePhPLSuuwiO6WAuEsBdLAXCWBLpYJI5TE67SlhollrHSNy8lC2x8qoiivdTZIXSwF0sBcJYC4SwF0sBdLAXCWAuEsCXCWSF0sgW4SwF0sBdLAXCWBLpYC4SwPYLuUx5YZaboF0Ioxw2ViDPuuGzULpYC6WAulgLpYC6WAulgLpYC6WAuosAlkgoIC6AS6Ei3QgEArTZwKlMGmySORjSX2I5LzNf4Y9XljkUqomM9qqiCocJpfLsvVSpKKKA2nJGytQsHU5A2ShZWe0hVZJHdRZNBdLAXSwF0sBdLBPCdVZMhmnHrHouPXxlLG6EeGVy0hxFl8DkwzU3Fo600WGAtj1X1/g+OcMa3HPkabKFQdSvcbKIqE6qlklmic0TglWTfNEM1HhjvhJNLbarxI6D4nP1NRHlfzLbtqqJkVUvFlJC9ptdkVSIbqLJC6WAulgLpYC6WAulgLpYC6WAulgNUsBqlgLpYC6WAulgLpYC6WAulgLpYC6WAulgLpYC6WAulgLpYJ4RzW0EVZPdalRw2VkQZxXBZsGqiwGqWBwY4qQBYRyRgaosAlgEsAlgVrS51kBa9Afkvpfom6O7ZfJWyq5pa6x3R8FkIgBACAEsAgHNvdSmC/TR3sStLpWUZac9sYsvD1viqwyo0hjsGubILK2h8TWZ0J46KdTHZey3aM0UXCxVLLiKLAJYBLAJYHsdYqUyKL0E9grupKmVaLPFYdVyy0WNuydzIpp9LArphBQVIjuZ8j8xUNlkiIqtkgCQbhSmKJDM9wsSbKdzIojVbJBLAJYBLAJYBLAapYBLAJYFDboCZkJPJXSIseYDbZTRFkToy1VaJIiq2SCWASwCWASwTQ075tgp9LZDYTU74jqE9LQTIVFkhqlgUNJ5KQOMbgNkogaBcoiWWmCzV0x4Rmx43VrIJGjRaIhmaV5zNhFFkj4xmdZSiDTjiZHGC4brl1uvhpEtxEYuQSxMkjLmhW0ethq4bohxcWZbxldZdD4JGqLJESwKlglgNpAbX1VovkhmoXMBEpdbTZeVLwuT1nxO7glT+XaZU7w+UkL1JPkhIiVbJBLAJYFSwIlih7DqrJg06Vwsry5jRmySZhJuNV8X4ppcnV3JHTjkqCFhBuVp4VpciybmRkkqIapwX2C4RzoznnVZtmgxLAJYBLAJYFulge2QhSpEUP45U7xQ10pPNQ5CiMlRZIJYBLAWJ2SyA2UWSCmwJdLAJYBLAJYBLAJYFCWCxCzMQrxKtmlHG1rblZZ9THDG2QlY4ZHaLgxeK45y2plnjaK9RCAF6qkpK0UM6QWKoy5GoskFFgLqbAKLBo0cjTCWZg09Vz67Tz1OB44OmQntlYtZI0RBmbMU0WCWmwLHN2w3ulZnLoskBqVNg0qaFuTM7ZVz544MbnIpVuiYsilBAFiuLR+K49TPYu5aUHHkouiyyFeqlyVbHhbFRzd1ZAtMZ5VulwUZkvbYry5KjdEZWZI+J2VylMM1mOZNGBexC4vEfD1q0mnyiIT2iSPZFEWg3Kv4folpIVYlLczKkN3LqbJSGKLJBLAJYL9AG3cdM1tFXNKawyeNXL0KvvyT1FzTEvFjyXJ4Zl1OTHL4hEyUb+Uyjuu2wIlkglgEsAlgEsCg2SyC1DLlO60jIq0XmVDSNVE8UJ90RyhH1AA0SGOEOyHLKM0uY7qZSLJFYrOyREskEsAlgEsAlgEsBdLAJYBLAJYFG9ksg1Io444WnIHErh8R8QlpNqjG7EY7irXRNY8ZdL8l3qW+ClVWQvYqKLLAlgEsAlgEsgEskEsCjdLILtNa4W0WVZekvw9F8/4zGbh8pfFVkDQcwsvmcEZPItvc3dUTTeovv9KmsfJyPuZU3rK8mWRCq2WBLAJYBLIFBI2KWKAkndS3ZIiiwK02KlMg1KaVroshKz1WBanE8bKp7XZKMkV3ZrrzvD/Cfhsm9stPJuVFSRwLrr6BGY1TYJYhcrSHJVlwCwXQijMyRl15+SNmyZWIsVys0Q2+qrZI9szm7FWU2RQOlc7co5sUMuq2SJdLAXSwLdLA5kjozdpspUqIaHSVD5BZxNlLm2EiK6rYC6WSF0sAosBdLAJYBLFChxHNTuFEglI5qd5FCGUnmjmKGF1+ajcTQl1G4UF03ALpuAXTcAulgLpYoLpYC6WAuligSxQXSxQXSwW4q58bMtrqzlGXElZXaQzTumdco52SlRFdVskLpYBTYoLpYoLqLFBdLFAlihQUsUTwyZStIzKtGjFOCLFTkxxyKmV5RJxGDULmhoccHYcmVaie4IXXaiqQSM97rlZORehl1WyQSwF1NgLpYC6WQCWSCWBdUsDmyFuxVlIiiVsrnlXjJtkNEq6EUAaqUyC3C3S66caKSJ1qVKBC4maleVnNc2SJdMgO6wZcRRYBRYBTYBLAKLAJYBTYBLAKLAKLJoRRuFBdNwBRuAJuJoFG4UF03CgU7gCbhQJuIoLpuJoLpuFAm4igTcTRgeLcSq8Nw2KWjdaR0lteei2w7ZS5OnS4lkk0ziY/HuNZyy0bnj4ul11vBDudnwkPYsN8eY2PWpWO+gKnRx+5D0cfYlb7oOJj1qAH2BR0Ie5V6KP6kzfdEq/jYd9yfDx9yr0cf1LUHugOk0dh7/vUfDr3KPSJeprU3i6OawfSvjvzN7J8M/cyenS9S4/H4mMzviAbvm4gsqPCwtNfqZ0njvCIn5XF5I5gXCfDzJ+Fl7g3x7gjt5Hj6FHQyEfCz90TM8a4G/8A9Vb2hR0cnsHpchO3xbgrtq1v0hR0snsV+GyexMzxJhD9q6L6VHTn7EfD5PYlbjeGO2roPtKuyfsR0MnsSDFaAjSsg+2FFS9iOlP2LEcsczA+J7XsOzmm4Khso4tOmPUbiKBNwoUEgqVIUStmI5q6yEUOM56qeqRtI3SEqrmSkMuq7iaEv2UbhQXU7hQJYoFNgVTZAJYFaLuAUrkGoyCJkbQ5tyVyazxGGlyRg43ZEYuXJTq4RFLZuy7pU+REbE3mtcaKslWpA+MXcFePcqy8wWauuPCM2OViCrKyxuuacTRMgcLiyxkrLIqyMsVx5I0zRMjWVlgSwCWASwCWASwCWAUWASyRHeVpcdgLlVbBne/MA3a8fQud6iJt0JCe/NN0f9lV+JiT0JC++9N0f9Sj4mI6Ehffem/P+ynxMR0ZB77U3V/2VHxER0ZGrhckFYHOFyAOllt8RjhieV8pGM4STonxAQQ0/F1aPZdVw6yGoxdRKiIwluoxPfWl+U/7JVPiIm3RkL760ny3fZKfERHRkHvrSfLd9kp8RD3HSkHvrSf5jvslPiIDoyF99KT/ADD9kqfiIe46Ug986T/NP2So+Ih7joy9jnPF9ZDUUlMyJ5cRISdLcl16TIpt0duixuMm2cHU0bKg3N2vB0e3cL0I5HE9FxTIGzy0hDKsXb8WUDT6VLip8xI3uPEjQbZzQWkEHYhYvjgvZLHHmcAq2VbOlwfDOO5ui1icebJR29LgULYhnaLrmz67HhdNnmyytsrYl4fhMRLWNP0LXBqo5lcWWhlafJweK4c2KRwLG/UrybR6eKSZiPpor6xt+pU6kvc6Nq9hhpID/wBln1KerL3GyPsMNFT/AOS1W60vcjpx9hhoaf8AywFbrSHSj7FOc0kTsjGvkk+S1xW0XN8spKMF2EZTz5C+Q5G8mAko8i7ImMK5PTvBdbTxeGKeOSZrXNc8EE915OpyJZGmeXqYSlkbo6D3wpPnMf1rDqx9zDpT9jSw009SHObI14aNQCtHmhjxPK+UjKcZJ0T1jII4OKSIwOpVdPq4arE5pVRCi06Mf06lH/qI/tKOrH3NenL2F9OpfnEf2k6q9x0pewem0vziP7SdWPuOnL2D02m+cR/aTqR9x05ewem0vziP7SnqR9x05ewvplN84j+0p6kfcdOXsHptN84i+0pWRe5HTl7B6bS/OIvtBW3r3I6cvYmY9sjQ5jg5p2IVkyrVcMcrWQKNFNgux1xawNIBI2uplHHkac420V2v0K8khmkuVfduYqiRosF0R4RVjlYgsQN5roxIpItLoKCgKQMc24VGrJKsjMpXLNUXTIXtuFjONosmVXNsVxyVM1Q1UskEsAlgEsAlgEsAosDmNzOspjywy+aJjqctcbZhZM+bFgj/ABGVTbfBiYlgzY487NQuZxx5Yb4HRDI7pnPPiyvIXny4Z1JgGKm4kdw1G4C8NNwL+HV0lC67dit8Wfatr5RlkxqRNiGKyVjMlgG9ArTzxUNkFSKwxKPLMrhrm3G4nDTcA4abgHDTcA4fZNwDhpuBjY623BHtK9Tw5+ZnRg9TALdV6TZ12Bja9pa4Ag8io3UHyUnUk1GS+lOaPcxH+S1WSOTiXczpx7Ghh1TFUu8vleDq06ELOUHB8hytHoPhsMBbdXv5TzdSdmdhbZfFeJqfW+bsckRktuC7Nsu/wVTt+wl3PPcfDeK6y+lyM9HTnKyN8xXPZ3oYWqbJsrVFVDTDzu83Jo3K1hCUuxVzSKeSrrTreCH7ytbhj/VlfmkWYaKKnHkbrzJ3VJZXLuXSSHTN+DKJky7HQeGm5sJHaRy8fXusxw5PMa/DXFuKGhh1fJQPu3Y7hb4s+1U+xlkxqZPiOLyVseS1m9ArSzRUdmNUisMW12Y5juufcdAnDTcA4abhYnDTcBDGp3EjDH2VlIWROYFZMkjLLuAAuSbAK6Js7mmhFPTRQgaMaAu2LpUeVJ7pNkyvZUFNgEsEsTdbrbEirJl02UFaLlSu5BeibZq7MapGbJFoVJWMu1aRjwQ2RHQrFliORmYKk1aJTKrhYrlkqNEQSMuFz5I2WiyuRZcj4NBzI3PNmhSk32Ar4Xx+s2ymUXHuQmmMVLJBLAJYEUNkkkLrPCmEqZDXBqOex7WgOANr2K4vE9HPUVKDIg9pTxCZjKYszAlTpMD02HbLuy8fmlZyUrQ6QkLiyStnauwCNZWSOEaiwLw1FgOH2SwHDTcA4amwHDSwHDUWA4aWBOGpsBw0sGD4gbaWEfmk/evW8NfyyOnB2ZgZdV6LZ0jgxUchY4NVXIWRSUTJHiRhMco2e1aQzuPD7FJRTN3BcYko5GxVfldfR42K6UlJXA48sW+531LjcTohmIOi5cunx5HyjilifoV8QxiMxkBxP0q+OEMSqJaGF3ycXiNTxXlZzyWejihRizSxwgufcjo3dMMHklRu3Rmz4jBM0iOWSMczwySu2OmUe/JRzkyOnfhsJzule+Q/GfGbqZ48kuE+CE0u6Lfp9Cf/AFLR7WlY/DTL9RDvS6N21VF9Jsp+HyDqIC6CYZY6mAuOwL7XUdKa9A8iOhwBoo6F0VQQ1xkLgBrovM1umy5Mm6Cs5ppt8Gka+ha4tNVECOWZcfweo/Kym1jhV0Z2qIvtKr02dd4sUx4lpztNGf8AcFR4cq7xYpjvgztIz7QVdk16MDg1p5j61VqS9AHDvsosWIYuyncRY0xqdxNkTo1ZMkhexXTJJMMg42JQgi4acx+hbQ7lMrqDOuC6kzzxVdMgFayBQLlSuQWGCwXXBUjNjleyCWFt3LXGrZEmXBsu1GQ9gu5Wjywy8xlmBdkY8GTZWmjym65ssKLxdkCxLEMrL6hY5Il0ysRyXMy5XkZY3C48kaZdMt0FrOtbNbRZy6nRksXmEu/JLU/9OeJ619FjofiFgfxHf0DrdwZavZcRLAKLAhVWyQvY3VHImjKqMSkbWyBrtG+VZPUyTN44ltIpKt825K58udyLqCQxrbrlbLkoYqNgcGKtgXL2SyAyJZIZEsBkSwGRLAZEsgAy5spTsGpT4PxYg97gL7XXbHBjjFPJKrMJZqdJFOrojTSFpWOfE8bo0xz3I5TxCL1cY6R/zXo+HP8Ahv6nZh7GFk1Xa5HRY4MVHIWODFVyFjg2yruIH5Q5pa9oLSpjlcXaKtJ9xramrw/WIulg5t5t9i61mhl4fDMXjonGKx1EJkEosNweSxnvTpotFIy5sQkqXllJHnPN52CusSj82Rlt3oiIUL4TxppDJKdOwWuLMpPbFUjSCadlCajdxTLTu4cnMfFd7QutZF2ka16oWCpD38GZnCm+Sdj7Cqyi0rj2IUl2Za4Y5tCy3stwHAYd42/Um9+5FIQ0sLhrCw/QnVkvUjbH2HiFoj4YLgz5IcbKOo7sbYkJoKb/ACmq3Xn7kdOInvfT8mEexxVuvP3I6cRPQIhsZB7HlT15DpRE9EttLMP/AJCp6z9R0okU8voo81bUA8mh9yVpFuXoVljivUYyqxEsLjUTMj5Bz7lJdPtSZEYVyejeHi6XAKN7yXOLNST3XyetqOoml7nLk8zL7mWXKmVIXsWiZJVkC0RKNDAofhJpugDQujGY53wkboXQmcjFWiZAqmyB7BcrXGrZVk660ygAIgXIG2F12YlRnImW9lCeBl3XW2KNsrJl0aLuMhkjQ5qpONolOijIwtcVwTi0zVOxhFws2WK0rLFcuSNF0yBwuFzyVl0QEujdcaLjlcHwadxHyvf6xJVJZHLuSlQxVskRLAKLAiq2SMkcGMc47AErKTLJWc0LveXHdxuuOTOtFiNqybBYY1ZNgmDVVsgcGqtgXKlgR5bGwve4NaNSSrRi5vbHuCEVVM71aiI/7gtXpsy7xf2JpkgkjO0jD/uCzeOa7xZFMcMp2cPrVWmu4oXKosCgWN1KdOyDbpqyEwNbIbFvRd844NTGPUdUcsoST4KGIVAqJbt2WeqzKbqPZG2KG1HGY829fbowLt0LrD+524vKY4YuhyN7HBiq5CxwYq7hY7IFFgdkUWRYuRNwsqzYXBNJmc23UDmtoamcVRVpMsMgbG0NY0NA6LKU3J2yUV6xlmN9q6dI/mZeLM3Jqu1s1sbLSxzsyyNv0PMexFkcXwQ6fcrgz0JtLeaDk8DzN9vVX+XJ24ZS3EuxlsrA+MhzTzCwk3F0y6d9hXOZGLvdlHUqFb7EWIJYjtIw/SpqXqhuRI2PN6ouq2TY51NI0XLSApshSTK8z44GZpXho7q0U5OkHJLuUTLU1htTsMcf+Y7f6Auiow5k+Su5y7EsOHxQnP68nN7t1WWVvgsopDp2fBlQpEyfB3XhUX8N0vbMPvK+a8Q41Mjz8nmZquauRMqVpAtESVJVtEsjcwqLhULLjV93FdETkyu5F4LdMyHAK6ZUUBWQJo22C6sapGbJFsVHMbdwVoK2GXmizV6EeEYscBcqyDLsDLNXfijSMZMmWxUEBDNHmF1hlhaLRdFJwINlwSVM1QxzbhUkrLIqvYWlcU1TNEyF7brnyRsumVyLFcb4Zogsq2BLJZIKGwIVRskpYlJw6J+urrNWM3waY1bMVgXK2dBZYFmwWWhZsglAVGBwUAWygGfjgHvJVg847feuzQf6mH1NMSuaPKJ6WSGUuZnki5ta4hw9nVfZrLar1O1413JYI45mZ4aia3O0h09qrLJKPDCxwfYsNglb6tXUj/eqPN7pDpRJG+mt9XEakf7lRzg+8UQ8MS3T4hikBsa18rekn9Qs5Rwv/Yv5EdFE0mLY08/B1vCb0aL/AHlV6On9YIq8CGjFsfbtiAPtYo+G0j//AJojoogmxHFpX55ZYJHbXLSFeOHTRVRjSJWJrsRivrx8SnP1p0NO/RltkhH4vVQtLpIYA0cy+yLSYJdrIcZIdS45JUTws9Ha1r3BuYn8Fnm0WOEHJPlBduTq4Q1tGHGFkga4tkBGpB2IK8SVudXXsYSVzq/oMmpBG1skRLoX+qTuOxVo5L4fctGd8PuRCPsrbi9hw1G4iyWGCNzZHSZrNAtl3uSqyk+EispNVRRxOOJoj4T3uvfRzbLu0cnbsvjcvUysmq63I2scGKrkLHZOyo5Cyo+hfE8zUjgxx1dGfVd/RarOpLbP7lGmuUS09SyYmJ7THKPWjd/91VJwcfmXK9yVJPgkZSQRuLmQxtJ3IaqPLJ92OEdB4aoYarEGtmtlvzWmF92c+pm4x4OvxzCKV2EymKJrJGjylc+g1s9TOUcsaSOCGSakuTyk4W1tQZJ3mV99L7D6F2S1H+2CpHrRXqycx2FraLJTL2NLFZSJshmZ8GVdSIb4Oy8Jf4fjHR7x968DxH/UP9jhyeY2CLkBckVbKGnBg0ckAdI6xdsvRawYUllfLOd5nfBhYlQup6oQ75iAFOXFsfBvjybo2bcbAxjWjZoskTmlyyQBaplRbK6ZA5ouVpBWyrJwF2LgoKpsgsQM5rpwxKSZZXYZkkTczgtcUdzKyZfaLBejFUjFiqQCgCboCrPFzC482P1RpGRWK4zUjkZmCyyRslMquFjZcUlTNUQyN5rlyxLpkJXKy4KLAihskQqjZJkYw+7oova4rGbNsS9SlGNlgzYtMCyZUnaFmwSgaKAKAqgVAZniA2wWcdbD7wu3w5XqImmLzo4BzPOfavpnI9BMgkocz+LC7hTfKGzvaFMctcPlFWr5RLSOdLMIJ2cOXl0d7CjjfMeUQ8ldzpabw3NNHmDCij7nPPUqLIajA5IH2LbFQ4NEx1CkWKTBXSgWbdSolZ50i1L4ee1l8ivtKLUGLWYeYLl2gHVZtM6YZbMGWd8jzHSR5zzedGhXUVHmbovvvyjWYeM4kqHGWTlfYewKXm9I8EqPuSllqumNtpG/is5y+R/QjI+DtoGXEzdwYzcexfPTfZ/qcsn2ZJSC4dA7Vso07OVcn5l6ET4+b2GspJXtuGEDmSbBS8kV6kucV3Yj6d0bsr2kH8UU01aJUk+wrYvgpNPk/ijlyiG+UZmIx+Zg7Fd2ll8rNIszhGuhzNbHCNZuQscI1VyIsURqNwsjnoY6kDOLOHqvbuFeGaUOxD5KxNZTDhuiE5OjHjS/tWtY58p0VtrgtUMdVBUNqJpjmBuGM0AUrUxx8Y0VlDevmN2rx6rqoOE55y2VJahtcGcNPCLtGK5hJJKy3HSMMfZSpk2NMfZXUxZFLHdhV4zIb4Oo8KaYLbpK7+S8jxDnN+yOTJ5jXLrOuuWPDsoasGNRRwBsjbluy9GSwZ1F5VyjnlhlfBl+k++OLh9vKy7v6KcuTe+DTbsxmmFWJix4C0RUUK6IJYwunEikiRdFlRWi5UrkhlyJtmr0MSpGTdki1KlunZpdduCHFmcmWV1mYIBFAFUAa4ZgokrJRSmjyledlhtZtF2Q7rnbLkMrNLhc2WPqWiys4LkkaIhc2y4skaNExmUnksuSwhBCqyRpVGyTArn8WueeTfKPoWMmdEFSEjCxZYssCzZBfpaYynQLfDgeRmc50aRwwhum67Ho4v1MetyZ88JidYrzs2FwdM3jKyFc5cyvEP5JeOr2/iu7w78dGmHzHFmPzFe85ndY4RKjmLNTCqSKedrZWhwvzWuGdS4ObO/lPTqWFlPSxtYNLbrxvFtbmx5UocI8rv3KuK0FPUsa58bS5e14fmyZMClLuIypj6CghgiBDAFjrtZ0I2HJyZadHG9pbkC8rTeLueTbIhprk5DxBg7JHF0mreTBsvo1l+W4nRhk33OQnp2xuytaABsAuOU3ds9SL4KxiRTLWQvZlmhdtZ4N/pVnK4srN8Hdtkc0ktk301jC+daXqjkaT9CSIPOYxiDMBcnLY2VZV62VaXrYySKWU3e9rv8AcLKylGPYsqj2JIIpLhj25ozydrb2Kk5Luu5WbXddxjog0TgAgaWv7VZS7Fr7GRiMfwrezf5rv00vkZrFmeIlo5mtjhEq7iLJYqbiStZfLmNr7qJTpWVlKlZK+jLGcRjg+O9iQLFp6EclRZLdPuQp26ZHwlbcWsURKNwseykklaSxtwNDqFDyJdyrmo9xr6SRmj43NHcKVNPsyVNP1HCgkcLhq1UWyHkSIZKVzDqEdospJkJiTcWsiki8pVoy5DZu+GfLh0rekp/ALh134if6HLPuachXLEqinKVtEsi/gsfkllI3OULUxzP0NcBaIwY6y0RUcBqrx5ZDJ2iwXbDhGbFV7IJYm3ctsStlZFsCwXfEyHsbmcFpBWyGX4xZq9PHGkYNjloQCAFUCKSQUAjkaHBY5IbkWToovblK8zJFxZsnZGRdZMsV5GW15Ljyxo0TIHNuuSSsui5GxkUIOTMSubWah6SEXGN2Qvmfcr10TWuBaLX5Kc9OCnVWXxv0M+RwYxzzs0ElcbZqjnBdzi47k3KybOksMCzYLDBssyDfwrLbuvW0lbHXc5M3cvtD+JrsvKww1PxPNlXtozcSIz6L0NdVmmHsZi8k6TLx7WgDerx+BXd4f+Lf6GmLzHLGLU6L1XM6rFESo5iy1SOMMgcOSRyUyk1aOuovEOSENdrZdDliyedHBPTu+BJsUdUzBzHWPTkV0wzwS21wV6O036KUzU4zWB6Lg8S03Xh8pg/lZYy5dSdl4mm8OyLInL0Jckc/jkzXAgL6dvZBI1wR5OKqWZnnRcUp8npQ7FUxdkUy9kE8Xqm2zgrxnZWT4OzbHcA9l4jZz2WKeMMzTO9Votb5R6LObv5UVm74I46cyPytAHO/QKznStkuVEjhEw2jjBtu53NVW592Qrfdj5R8D5yOI62g5AKse/HYiPfjsYtey8/Xyhd+GVQNovgpiLstNxex/CUbhYojO40I1BUX7iy2Tw6tz8vkkAL29bhZJXCvVGVXGvYjkpskz2NBIB00vcK0Z2rLqVq2NMJBsQQehCncSmO4XwBFvj3+5Ru5K3zZo4RSl0gLpLRk5ch1zLbHBZJVXJhnl6LudNFhlNFGA5tyQt9Rr8WnlsfLOTfKXJkY1hUcbc7BoVtJxyQ3x7G2HK7pnLPhs4hcLZ3pkT4fKdFZSJsv4CMlPO388fgsNXzJM55dy/KVzRIRSmdut4oujoMPh4NFE3mRmP0q3qcuR3IthaIzHgK6ZA9gut8SKSJdl12UFAUpgsxNsF24UZSZMF0lCzAy5uuzTwt2Umy2u9GIKQCARQSCgCKAIqskgmZm2XLnx2rLxZTcLGy82XDNkMcLhZSVosiq9tiuDIqZqhzKl8bbclm8tKmrGyytPM6V13LizZXN8msYpGdiUmSjcObiGrns1grZjsCzZsyywLNgnaNFRguU9Q6I3BW2HO8ZlOFl84k4tsu161UZdHkoTTGR1yvPy5XN2zaMaIuawLlr3ojradplNmh116uneLTQ6uX1MXmcXSOexrBRQvBYbtOy68myUFkg+GdODM5cMyBF2XM5HRZPTwMc5wcwus27Wg2vb/wqSm0uGUlJrsXaPDvSJ2CNxdG86HmOx7rbA3OW19zOeXaue50T8BjjgJY+72i5C6MWbBkm8cHyjk60m+SnS1joZRGXW1tdXWoUeGXnC1ZafiRe2zJWk9DorPUpehRYq7ow62d73ODr3B1BXPkz7jqxxS7GU+O5XO52bp0RmJNxNkFRD5RotITIk+Dr6aEysYdm5QS7povInLa2c7lRcIgLBZpcxmlhy7rG5WZ/MRua3hEQi+Y3dbe3RWTd/MSu/wAxBl0V7LlqxEYIDnNtuDsfYqKLbM/qY9e3PUuNjsBquvFcY0bQ7FQRLTcXsmgaxkmZ7btsRtf7lWTbXBWVtcEha082H2xW/BVtr/0j/vcfZshGZkROw3aotr1ZHK7D3ia5a0MZbQhpF/rVVt9SEohHE57gyVuZvUnUfSkpJK0HSVojdDaN4sbZ9L+xWUuSydsuULhC1h6PK6tNl2zMsitnSsqIZWBxdY2Wmq0ENRPemcdSjwZmL1THsyNK6JuOLGscfQ1wwd2zl5I7uuvPcjvRG6LQ6KVImyXCxkE47g/iqZ+aMn3LEpWcQis1hmqI4x8ZwC2RL4VnUtAAsNhsiORjwFdFRwCuiCZosF2Y1SM2OWtkD2NuVpjVsq2WmCwXoQVGTHtFytoq2VZfiblavVwxqJhJki2KggBSBFUkQqAIVVkiEqANOyo+SSrNHzC87Pj9UbRZWK4WzQikbdYZI2i6ZWdovPnwaoheFy5EXRkYq+744+lyVgbwRTYFRlywwLNgmaqMgkCqBboAUAW6AtsxVtLE1j23BuvSwzxZsfTzLgxlibdoyMWr/T3gBtmjZb5MsFFQgqSNsOPZ3M1lOX3sBoLm5suZzo3ciWGnc2ZjvLoeTgqSmqaKt8NFzDuLSTuOXynmdgeSvjzqElIzy1JG1PjEboXNaWiRwsTy+tdEZ4McnlhHlnMsMr57GAWv493Agm/4Lmllu2dfFDGDRxc3NlF7EpLI+xLXoRSgyPc51rlQpehZKlQwU5cbAXVk2ybGup3N3FlZtruNxBND5NlMZchvg6aAF1JDxMoZlFgPYvNnxN0cz78EjWsa7MzX/dZUbb7jl9xJI8pD2aa8uSmMr4ZKfoIGibtJz/OUrj6C6NijgjjpsxbmzaFelkyR02GM1G7OWcm5GVjVJGyQOaLZtbK+oUdkZpVZtgm3wZIivyXHZ02SNpnEbK1NkbgMJG4VXaCY6ODO62w3J6BUcqVhukPdHx5vI0C+g9nUqE9q5IXyrkHBjNI2DTdxGpTl8tjl8sklic5gFi9x1LgNNlWMlZCfI1sTjEW2Ic05hpurKdSsN8iNme0WBXQtRJBxTIpC5+6pLK5dyUkiIxqNxaxjotFKkLGUzckkg6gK03aRUWUqIolD8Kj4ldnO0bb/AE7LV8IjI6idAFCOYeFdFSRoWuNWyGSrsXCMxVNkE8Tea7MMfUpJk42XYjMmhZmcurBG5GcnwXRoF6qVIwFUgEAIBFBIiqBqqyRCqskaVRskY8XCymrRZFKVuUrys0NrNouyErlbNCCQLjyxNIldy4pGqOfrH8SskPIGwXOzoiuBGBZsknas2CUKjIHhQAQC3QCXQFaqbmLewWuN0WiVREtNxex7WuabtNr6aKG0+5D5HZSd7fUFFgkjiDswLG6C99rKJSoq2DYs+gjA6m9gEcq9SW6JWxtcGgH1L7KjdfuU7fuRMiux9h8VXb5Rdvkj4SmybNzB6SIsc9zQ4jku6E+ngllirZyZpu6HYvSQmnEgYGu6KVkebTrJNUyMMmpUc1LF5CuSMuTsbNajuIIxyLdlyZfMzJjwwEjRVsElwSWkAM2so/UgbkLHi299D1U2TdlyKtfCHNHZdeHWOEdr5RlLGmZ9XUPqHku6plzyyu2aQgooKWDiSAWV9PDfKhOVI3mUcLGAOGpXdlz6fA1GRy75N8FSsw8WuwCypqMcHDfEvjyPszPBZEcgaSPjOIXjyTbs35fIPfuHDLmGj28woS9iUvYhMZboeexHNXTstdkx1aHNA6EEbIotuinqOaDkLnAAbaE3RwfoH34KxZbkpdl7GlqWTYhalixpbopsWVnDLKe4WqdoIrylaRRdGlgsdqd8h3e7T2BTN80Y5XzRrgImYjwFZMqSsGi6sSKyHhdFlBWi5Vo8shlpgsF6GNcGTJAOS3RUtwMsLr1dNClZhNlhdhmCAEAIBCqkjSoJGlVYEKo2SNJWbZYYSs2ySGQXC5ssdyLxdFN4sV5ORUzeJE5c8uS6Kk54bHP5NBK4Mqo1jyc0CXOLjuTdcjOomYqMEzSqMEgOiqyB11ADMgC6UBwuVKi2QKYC87cltHG6G4YacgbKXBoncM4duSydotYojLjYC5VW6Fk/CjEeXMdD5iOqrud2Ut3Yx7LNDRq3m7qUT5sld7FjaCxwOo3IRvkPuOZG0uGUa/SpalRDZE+OznC3NSrLJ8E1PUPpj5CQujDqZYuxSUFIKmqkqT5ipy6qWThiGNR7FN8d2kLCL5NDQpYnCCM2OypkhK26MnJDg3ULFskMupSwABta5SwKG6FO4Khbqb9Vr2LWWqJwjkBK7dLkUZGeRWjds2UBwcNlrq9B8RPqRZyKTjwVq6RjYw03IHRbZduLCsaZfGm3ZkPeQbCxadRZeM6bs6kg9dgDtL7KvZ8DsxYWXORw0O/ZbRhu7ESfqXoaIltrc16eHTXyzGWQmdQ+S1ls9Kiiy8lCelLFw5sO03jOyo5liuJ8GqY3IosWIWJYsp1Iylp9oW+PlEx7mfK5dEUao6Wji4NLEzmGi/tWTds5ZO2WQpRQkatIckMlC7I8IzY5XsgljC6MK9SkiwF3xM2SRtu5dOGO6RSTLzRZoXswVI52OVyBQpIBACAaVUkQqrJGlVZI0rNkoYVmyRpWbZYjJWMmWK8rbrh1EL5NIsqP0XmS4ZujNxaTJROHN5DVyZnwbYlcjCauJnSStVGQSNKqwSByigLmUUBQVAHNFypSILtNTl5Gi7sGHcYzlRrRUTQ3Veh04QXJzubGzUIykgKssUJLgmORmZNTZHeYadl5WeG06YzshDSCW6AdLbrjZe7AZQdG25bJyPqI5uQ3bseSJ33Hcmp4M8rS3Y/cujBj6jopOVI1Y6GNjNSASF6cseDH8s3yc7yN9ilWUXC1Gyw1OnUVuia48lmcW6rzWb2JlSwS08bXTNDtrrfTpSyJMrN1E6JkbQBGIxkA3Xf1cktS8Oz5Tifa75M2eAskNhovN1OFwm67HRCVohLVyGgWQGhTwRthzuF7r04rHgw9WauznlJuVIq19LGxrXsFgU1EYSxxywVWXxSbdMogEG4XCpUbEzZ3tFgSuiOqkl3KOCYx73P3KznmcnyWSSGFu3sWNkilu3sUpguUzA5wuNV3aWKbMZs1b8OO4Gq79Zn6GO0c6Vsa2VxdYrydP4hl6iUvUu4KiOriBbey9rOlKFkQfJkSR+YrwsnDOqLI8iyssHDSxZn4mzJCx3538l0YHbotDuZlMzj1sUe4Lrn2LsfEWzWXCZ1QXOjlHhWRBIwLfGijJQuhMoKNVdEFhgsF341SMmTAaLqiVLMDea9LSQ9TGbLIXpIxFUgFIFQgEA1VJEKqyRqoyRh2WciRhWbLDSsmSiJyxkyxG7VYTLoqytXmZ4UbRZg4wXyzRQMGwL9915WeSXDOvFRQFNMPi/euV5Imo8QSj4v3qrlEWOEUg+Ko3IDuHJ8n71G5AURv6KLRFjxE/oockLJ4oXX2SMlZVs2aGK1rhe1pao5MjLUpIdbkvG8RzT6tXwIJUOiJcCDsurwvLOVp9is0ijWM1NlvrKs1xmc5hJXkNnQhMnmuosWAbuCLhLBboiGyD2r0NFNKXJllVo1XsLzmadCmt0OXNl3w7MwjJJUV65zRGG812Zf4WFQfcnHy7MZzbuXjN2zrTHcB9r5TZWWOVXRG5DACw3G6hScXZL5Rr4bUvkAY87Gy9XSauU5bWzlywS7Fx93teJGgDkVXHkzZHOOePyopwqoyH2zGy8afmZ1IRVJLUNUY2ZSLhd+DVqMdk1aMpY7ZBUTunt06Kuo1XV49EXhDaV8q5LLhlSwAalgXL2UWBcugUpgsU5yuC7tNkSZlNGo20kdl6mbHHUY6ZzeViNhDTclcOHwxQnukyzmR1Lxay7NTkUY0iYLkzXNuSSF4OSVs6UNydlnZNhkUWDPxiImhu0EkPGy6dLL5+S+N/MZuDRFta58jSLNs245lduWSpJF8j44OhAWaiznJAFZRZFkjdAuiCoox4WlkEjBcrfErZRk7V3xM2StFyunGrZRl2MZWhe3hjtic0nySLoKi81IBAKFJAIBqqyRCqskaVRkjDss5EjCsmWGOWTLIjcsZFiJywkWRE8XXPkVl0c1jTuHXx2NjkBH1leFqoVOjrxvgdDKJow7nzC8yUdrNkSqgBAFkA4BQCRrVVsglYLFIvkqy/TSZSvV0ubaYTjZd8kguV15dPiz8sxtoRzmRt0VoQx4I1EcyZn1DsxXl6nLuZ0QVFQjVee2aoTKlkhlSwObdpurRm4sh8lhtS8NtcrtjrpJUZvGiKSR0h1WGXUSmWjGhsLAZBmGijBTyKyZPjg2MtiGBgyW3svWlkzLULHGPyHJxV+pkVMbRM4N2Xmaqo5HtOrG24jYXGO9uqwjNwdomSsnfVSPblJNltPWZJra2UWNIhuuU0BAIToUQCyALIC1DR8RuYkAd134tIpQ3zdIylkp0MnpzC7XULLU6d4voWhPcQ2XKXCygDmmxWkZUyGW4JXEgAr0dPnk3SMZRRdLHZfW16L1JLjbu+b2MUzPlccxBXhajI9zTOmKIt1xN2XJY4S/YLow4JZHwikp0TGjcBey6peHzSsosqKVZGWxexwXHscJUzWErMyYkFputIGyLlNMJmWPrDddkJWjKaoshaozHhWTIHBWRBPGNF3YVSM5EoXVEzLELbm69HSwt2ZzZb5L2F2OcVWAvJSQKpABSBUIGlVJEKqyRpVGSMOyzkShhWbLIY5YyLIjcsZFiNyxkWRE5YSLI5PxI/JiUPeL+ZXk6yPzo68PYr005Y4OB05heXON8GyNRrg5ocDodlytUSOVQKAgJGhVbIJAFUqX6WnY5he/YL0MGLHHE8uTsjGcndIfPE1jBIzZaZI45Yuti7FYt3TIGzkc1hHUtF3AR0xPNVnqGyVGiJzrlcspWWoaqEggCyEhZAFkICyWSKNDopTadogmFVJky3Nl2LW5VHbZTpq7IDdxuVySk27ZfsAGpUMkVQQSxU7ptl1YNLPL2KymohNTOi3U59LLD3IjNMgdsuVGgqABuiINCGaN0IY42svUXS1GFQm6owlFqVoiq5mvs1uoCz1eWG1Y4dkWxxa5ZUXnmoouUUW+wFsRyRpoEkMnDkDltp8vTmpFZxtGhxor8TNrbZemuhHL8Ru59jnqVbShI7PIT1Xk5575tnRFUhAsl3JZq0rQ2AuAuV9Po4LHp3kirZx5HcqGMle6Sx2K8vTa3Pkz7Zdi8opIq4k0CJ1uo/FX1sUp8GmF8mDP8VcUDrRHHI6N4c3cLVSp2S1ao2IpGyxh7diuuMrVo5pKnRIFdFR7RqtIK2Qyw3ZehBcGTJGhdEFbooy5C2zV7mmhtjZzzfJMuxGYoVgKpIFUgFIFQgQqpI0qrJGqjJGlUZKGFZMkYVkyyIysmixG4LCSLojcFjJFkcd4s0r4D1j/mV5erXzo6sPYy6eWxsSvOnE2NaknynIToduy5MkL5JTLwWBJIFVge1VKjwoILlNVCMFrhcFd2n1EYwePIrTMp47doWoqhI3K0WCZ9TFx6eNUhCDTtlZcFmgKLAIAQAgFaxzzZourwxym6RDaQ58T2esFeeCcOZIKSfYYsSQQAgBACAQmxUkhmCUC/SSMdEWZspPNepgrLgeJOmc+RNOxaqRghDMwceqnKli06xN20IJuVmeSF5R0BcIKC46oBQehS2QCiwCA0KaNjYS8tzFerjccGn6u22YTbcqG1cbeG14FieSrqVHJhjlSpsY27opLyzYW6m2BRuq9wXIqYFmZzgL7L0sWkgoKeWVGMp80idkhpjlOrV3Y870nyy5TKOO/kkErXasbqtVmxy+bHHkrta7lGsuY33HJeRqpT3/Mb4zDn+Ks4HUiFXJJqWo4EmvqHfstIS2srONmwNQDyXUnZzslYF1YYmciYLtiUZPE25Xbp4XIyk6LbRYL3YKlRzMetUQKN1KAoViBVIDmpAqECKCRCqskaVRgaVRkjCFm0WQwhZSRZEZCyaLIYQsZIlEbgsZIujjvGIAqaU8y0j715esXzI6cPZnPMfY3XA0bmhTzXFiVhOJJr0s+duVx8w+9ceSFckotNKyZI8FVogdmUUBQ5KIoXMooihcxShQudRQoXP2ShQB4ShQuYdVFEUXqEts6xGbkvV0KeyWzzehjlu+Saf/pzxLZuS1/i/Dv4jv6FI+b5TMXinSCAEAIAQCFSgNQkUEjZSpNdiAJJ3Klyb7koYVBJGXHqrUSJnKmgGcpQoXOeqUKFEruqjahRYgr5IgRYELrwamWJV6GcsSkLNXOl3GirqM8s3cRxpEPHHQrk2F9ovHCbRtHCcXRRojaaEVXDJEGvNsq9SsOoxxjkdUYOEou0Q1NYxzgG7DRY6zJGVRh2RaGNrllqmkzQHIRmXTj6i038DzGc1UuRlfIBBldbOQq6lS6UXl8xOJfNwYM+wXBE7EQKxYFIL9BU2cIXn9E/yXRhnztZjkh6o12hetjVI5WSNXRBFGW4W2Xs6PHSswmycbr0kYjldECqUBVYgVSA5qQKhAigkRQwNKoyRCqskYQs2iRhCzaLIYQsmiyGELGSJRG4LKSLI4zxrpPSfou/FeVrV8yOrB2ZzDXLgaOgnikLXBUlGwjTgntZwOoXNKHoSa0M7ZWBwPtHRckoOLosTByzoC5u6UBc1lFEC5koC5lFAMyUAzJQDMlAMyUBzJXMNwbLSE5QdohpMc+oe/1iVbJlnPzMhQSGZysaLUAeUoihc5UUKFznqlAXP3UUKDNdKFBmSgGZKAZkoDSVNAYSrEiIAQBZACAEAWQAgBCQUgLlACgEkcr4/VcVrjyyh5WVlFPuD5HSHzG6ieSU+4SS7FebZqrEuiFXLAgIZXZRputILkUbuFV4q4eG8/DM37jqvX0+Teqfc482Pa7XY1WNuQvRww3SOaT4LrBZq+gww2xOaTsct0VHBWIFVgO5qSAUgOakgVAIoJAqANKqyRCFVgaqNEjCFm0WGELNokYQs2iwwhZNFjiPHZtUUf6LvxXk65fMjqwdmcm1y89o6CVr1VoErZSNiqOJJco618MzebXGxCyyYlKJKZuCZcO0tYvFKjaRY4SFRQsXOUoWLnPVRQsXMTzShYXPVRwLF83VOBYefqnAsWz+ycCws/t9ajgC2f2+tOBYWf2TgWLlf2+tOBYZZBy+9OAFpOn3pwBfhOn3pwA+E6feo4Aefp96cAPP0+9OAIS/onAEu/op4Al3dFPBI18hjjc9wNmi5UqNukQQ09c2d2UCzuivPE48iyxnI5LOgGc9EoCcTqm0kOKo2gOKFO0CcYJtIE47VOxgPSG9QmxgPSWfKCdNgPSmfKCdNggqaxoa3Lr7FpjxP1LRoqmu/NP1LXpFuPcacQHQp0SePcglrg4rSOIlV7jYcUdTTNmjNnNNx37LWEXGVoSjGSpnoOEVkOJ0TKqE6HRzTu08wvqdDjU4qaPGzpwltZpjZeukc4oCuiBysQKrECoAUgUKSAQCIAUEiKANVWSIQqNEjSFRokaQqNEjCFm0SmNIWbRZM4P3QfLPRfou/ELyfEF80Tr0/ZnGtcvOaOkka9VaBIHqtAmhf8Mz9IfiqSXDJOkBXmskeFUDwoA4KAOCgDlAHBQBQFAHWUAUBAOsoAtkAtlFgRzSWuDdCQbFE+QczBiNRSTEOc5wBs9jivUnhhNcCzo6aeOrhEsRu0/cehXnTg4OmBstXT08rY5ZWte7YFTHHOSuKBPZZAr1dXHRw8SQ67NbzcVrixyyOkDnKjEZqh5LnkN5NadAvShhjDsDSwasdLngkcSQMzSenNc2pxqNSQNUhcYEspBFPHxYHs+U0hXg6kmDmGTvikDho5p+9eo4pqiDpIZmzwNlbs4fUvNnFxlTJGsnilc5rJGuLdwCjhJK2gOJUAaSpoDS7W3NTQGEqQNJUgYSrIEbnKyRBGXKyQInOVkgROcrpEETnFWSJIXOKukQRPcVdIHf+AvyLUftB/hC+l8I/Bf1ODVedHVL10cooCsiBVYCqSBVIFCEApAIAQCISCgCFVZIiqBpCq0SNIVWiRpCzcSRpCo4k2ef+6P5ZaA9n/yXk+Ix+aJ16bsziA5eZR1Dw9RQHh6rRJNA/wCHj1+MPxVJr5WDqwV5RI8KoHhQB4VSRwUEDwqgcFAHAKAOAUAUBBY4BQBwCgC2UAW1jrZAc/j+HOZetib5T/zB07r0dHmT/hv9gZWH4k+gqM4u6N2j29R/VdWbAska9QXcfaHPhrYnZopmWDhyIWOjbSeN90DUlrpGUFI2FofVVDAGA+zUlcscKeSTl5UDJxepjjY2jbJxpWuzTSk383QLr08G31GqT7IGTxF17QdJgVBJEx1TM0tLxZjTvbqvN1eZP5Ig2CFxAycZxD0SMRRPtO7XbZq7NLh3vc1wDNpcemiIE44rOvMf1XTk0kZeXgWVsRMRqDNA4Ohl8w7HmCtMKe3bLugW8Iqi6Oemzalpcz281lqcdNTBDgpc6v05MJKvquMYNWTEIhPwIw6aXm1gvb2lckcMtu58IGVXYrPxXwstGGmxLTc/WuvFp41ufJBm8Z2bNndm63N107V2B0lNMZqWKQ7ubr7V5mSO2TRI8lVQGEqwI3FWQInFWQInFXQInFWRBE4q6BE5XQInFWQPQfAP5En/AGg/whfTeDr+C/qefqvOjq169HKKFIFUkCqwDmhAqkAgBACARACgkEA1VaJAqKA2yq0BCFVokaQqOJJ597pgyjDnfpj8F5PiUeYnZpX3PPw5eVR1jg9RQHh6igTU7/7xF+mPxVJr5WDsQV45YkCoB7SoYHhVYHhQB4VQPAUMDgFUDwFAHAKCBwaoJHBqiwODVBByfiGir21zqhglkgcBYsucnay9jR5cThsdJgy4MZrqbytmcW2sWSDMD2N11S02KfLX2A2MUtTIXPlNMCTdojLg3/wplvgqSv8AcG5SUJZRS081TBPQSDMJGOsYncjY/guHJmuanGLUl6e4JpKWtjYzg8NkpaKeOWR2WzQPije7jc36KkcmNt7u3ev8/QEEPhKYm9RVNHUMbc/WVeXiMf8AbEF8YfhOCsE05AdydKbk+wLn62fUPbH+QLtJX0te1zqaUPDdxsQsMmGeN/OqBOWrMHJ+KYzFXRS8nx2+kFev4e7g17ApYZRR4lxIhNwp2DMLi4cFvnyvDUqtAknweupcznRskZ1D7fTrzUQ1OOfZ0wOpocs0dTSFwkYQ51PJo63Vp5hVnK04T7P1X9/YDyWUj6kRTBjZXXEo1LYzrpb4x107KFc1Hcu39f8AAKUmJtiiMFE0xMPrPJ87/pW0cDb3ZOX/ACQsoGTXf71vtILFLSz1jw2NhyndxGgVJzjBWyTqI42wwsibs0WXlSluk2yQKhAjcroEZKlAjcVZEETiroETlZAjcVdAidurIELldA9E8AD/AIHP+0H+EL6bwf8AAf1PP1fnR1a9dI5RbKSBVYAhAqAFIBACAEAIBEAKCQQCWUUBLKtEiWUUBLKrRJwHuogChw53PiuH3LyvE1xE69K+Weahy8ho7BwcooCh6iiSanf/AHmL9Nv4qs18rB24K8NkkgVQPaqsEoVQPCqwPChgeFUDwFAHhVA8BQBwCgDgFAHAKAOAUWDzzxJSS0GMSm7hHMeIx1+u/wBRX0eiyRy4l7rggT38rqqhjo4somF7uY0Z5G8h7fxT4TFCbyPt/JCzUrcWliwSL3wwqN085Ni8WDrfGIGoK5sWnjLM+lk4X/aBd8M001WwYrVvL3EcOBpdcMaNCe17LDXzjB9GC47v6g06/FYqSmqXQjjzU7Mzo2H1e7jy/Fc2HTynKKlwmDzqrr562odPUSF7z9Q7BfQ48UccdsVwC74eq3wYzFk14gLXNHMWWOsxqWF36A2K/wAU1FHi09P6PGYon5bE2ce648Xh8MmJTvlgfX1lL4gwh/oxtUw/CCJ3rab266KMWKelyrf5XxYOYoa51HWxVDT6h17jmvTy4upBwYNvxXMXPpC114XRlzeh13+pcXh8UlK1yGMfVTUeBQR1tGyeOQWjcXbNtcA8weilY45M7eOVNdwQ01fVNw/iyueykjsy0TAHPPK5PLutMmGHUqPmf2QspVeLy1TtI4YmdGsBP1la49PGHq2LL2AVDZ6h8E0cTzlzNcWC47LDWQ2x3RZJ0RAAsALexecCNylAY5WQInKyBG5WQI3FXQInFWQI3FWQInFXQInFWQInFWRB6L4A/Ic/7Qf4Qvp/BvwH9Tz9X50dYF7ByioAUgFJAqAEAIAQApAKACARACEgoAiigIQookFFA8/91TTDsO/XO/hXl+Jr5YnVpe7PL8y8ajuHZlFAXMlAmpfNVwjrI38VTJxBsk7sbrwmTZIFRgkaqsEjVUEjVVgkChgeFUEgVWB4CqB4CgDwFUgcAoA4BQCliOM0GE5BWTZHP1a0NJJHXRdGDS5c9vGuwM6unwbxLQmmjrYhOPNEXHK5p+nkujFDUaSe9xdepB5/URVFDVuhma6KeN3sseRC+hhKGSG6PKYOnfVu8T+HnMNvfOi+EyjeVvMj6F5axrR6i/8AZLj6AmwivqI/CcEFJ5q2qnfFD+bzLvoFyqajDGWqcp+WKTf+P3BmYziMFHR+82HPzsBzVNRuZn89eeq6dNhlkn8RlVP0XsgYUMctTII4I3SvOzWC5XfNxirk6QO48N+HXUEnpda5npNrMiDgSwHe/deHrdYsq2Y+3v7kl7GPD1Li3whJiqALCRo39o5rDTa2eDjuvYHKVHhnF6CUS04EuU3a+J1nD6F6sNfgyKpcfUFdmHNnkEcpko6l4u0Ts8j3cxfktXmcVcakl7d6BoT4fVVGDw0tSwsno5gwuOxid8YHmAFzxzQhmc4cqS/mgPr6yle5r66QtpIwOBRs9eQDZzug6BVxYppVjXzPvL0X6IGLiOMTYhlZlEVOz1ImbD29V24dNHFz3fuRZnl4C32g6Xw1QTMe+slYWNLcrA4WJ6ledrs0WljiyUdA5ecCNysiSMqwInKyBG5WQInKyBG5WQInFXQInKyBG5XRBE5WQPRvc+/IU/7Qf4QvqPBvwH9Tz9X50davXOUEIFUgEAIAQApAIAQAgBQAQCIAQAoJBAFlAPPvdW0wvDj/APvd/CvM8TXyROvSeZnld14p2i3QkW6gFmgP9/p/1jfxWeX8OX0B3gOpXgskkaqskkaqMEjVUEgVSCQKrBIFAHhVYJAqgkCqBwVQPAUAeFAMPxH4cGOMjkjlEVTECGlwu1wPIrv0Wu+HbTVpkHC4r4fxHBoGzVLGcMvDQ+N1xde9p9Zh1EtsO/6gq01UZpmRztjnOjWGocQ1uu1+QWk8e1Nx4+gOuoMOpY4W4tFST0T4m8USUswljcOYsT933ryc2fI5dByUr45VMEUdfhWIRubTTTQyTO4bKanb8IS85ngE6AE2uegVniz4mt6TS5t9uOF+6BsU/g3BoQHPgfKbf9yQkBcU/E9RLs6/YGJjfiOnoXOw7BI4oreWSaNoGvRv9V36XQzyLq6ht+yf9wcnHWzx1IqGzObODcSXO/derLFBx2NcA9Vw6rFfh0FUBYyMBI6HmvlM+LpZHD2JJnyRtkEbpGh7tmlwufoVVFtWkDjaeHGafxDI2silraV9w9x1bkOoI6W6L2Zy08tOum1GX87BDVeIaFla6SBs8sQYWGGXRgNxtzG2oV4aPI4VKk/ddxZhV+Kvr5i8wU8VzfyRi59p3K7sOBY1Vt/uQbnh+kwzFaR/GpI/SIjZ2UkZhyNlw6zLmwT+WXDJNyHCqCmIdFSRNdyOW5XBLUZZ+aQLJWYIirIkjcrIEblZAicrIgjcVZEkbldAicrIETldEETlZAjcrIETlZA9I9z38hT/ALQf4QvqfBvwH9TztX50dYvWOUVSAQApAIAQAgBACAEAIAUAEAIAQCIAUEnn3ur/AJIw8/8AuD/CV5nifkidWk8zPKl4p3AgC6gks4ef+IU/6xv4rPN+HL6A70brwGSStVWCRqqwSNVAStVWCQKrBIFUDwqsEjVAJAqgeFUDwoA4KAPCghlSsp6XFqKajkcyRj22ORwJB5HToVtinkwzWRcUVPIsVw2fCMQko6geZvqu5PbyIX1+nzwz41kiSa/hqolqYazCW1phfVMtE14BY93MdiQuPXQjBxz7b29/f/xAd4OjfS+LmwTMyvYyRjg74pATxJqekcovh0Daq8VGK1NRW1Ur48ConZWsabGqkHLuL8lxY9P0YrHBXll//lEnEVtWa2umqeGyPiOzBjBYNHIL28WNY4KF3QICb+YbE69irg6Xwp4jOHzChq3/AN0kdZrif+W4/wAivN8Q0XVXUh5l/MEfi0T0Xic1QcfMGSxOvtbcD6vvU+Hbcmm2fVMHX4ri5oqaDgx8arqSGwRdSdbnoAvI0+m6knudRj3ZJxXiOKmpZmRZhLXuPEqXs0aCR6oC9vRSnNOXaPZe5Bh3XbQOy8H0UsVPNVyNLWy2bGDzA5rxvE8sZSWNegR0bl5qJI3KyBGVZEkblZAicVZAicVdEEbirIkjcVZAicroETlZAjcrIgicrIEbldA9I9z38gz/ALQf4QvqPBvwH9TztX50davXOUEAKQCAEAIAQAgBACAEAIAQAoAIAQAgPPvdY/IuHn/3J/hK8zxP8OP1OvSeZnk914p3C3UAEBYw/wDKNP8ArG/is834cvoDvxuvAZckCowSNVWQShVYJGqrBK1UYJAqgeFDBI1VYJAqgcFUEgUAcFAKWNUc+IYNU0tNJw5nss03tftfut9JljizRnNWiDySelxHDJy2aGop5G77j719dHJhzRuLTRA+oxmrrqdkFdJ6Q1hux7x52ew/yKrDTY8cnLGq/oySeiw6CpcOHijKacG7OOxzGnoQ4aD6VTLmlDvC1+nP8gdI+mqaisjqWZPfg05hnEDg8Pa4ZRKCNAbXvdecpwjBwf4d2r4quaBWf4dxLGZBTRTUkFJR/BsgbIXiP2kbuPNaLW4dOt8k3KXN1V/8ewOexfDajBq99LOwWFsr8ujx1BXoabPDUQ3x/wDAWaLH2w0D6Cpw+mmpZB5ixuR9+txzCyy6RymssJtSX7oWVYMNdWSBtLNT2eSGNmlDHG3I91tPOsauafHsrB0Rw3EMQwY4XiNM9lXTtzUk7tWvHyC7Zecs+HFm62J3F+Zeq/WgT1UlaJ3VdDSSz1ToxBTuy3bAwCxdf5TjfTos8ccW3p5JVHu/dv8AwgY8PhLGKl5fO2OLMbl0j7knmdF2S8R08OI8/QG9h/hCjpXNkqnmpkGtiLMH0c1wZvEsk+IcL+YN4gAWAAA5BefdkkZVkCMqyBE4qyBG5WQInK6BG5WRJE5XRBGVZAicrIkicQrIEbirogicrIEZVkD0n3PfyDP+0H+EL6jwb8B/U87V+dHWr2DlBACAEAIAQAgBACAEAIAQAgBACAFABAcB7rDf+A0LulV//Dl5vif4a+p1aTzM8lXiHeCARAWcP/KNP+sb+Kzzfhy+gO+uGguNgBqSV4FWWMOs8UxxSFlJEJQN5HGzT7F34vD3JXkdEWa2D4qzFKYvy5JGGz2XvbuOy49Tp3hlXoyUzUauRglBVQSNVWCQKoJGqrA9qqwSBVYHhQB4sqkDgoZI8FQQDmte3K5oc3o4XCJtdgR+iU3zeH92P6KyyT939yDz1zsdoPFpilp46oymwhLW8N0d7iw5WX0daXLpdye2vXm7/UEOLzV1b4mNFSYa3D6qS8RczRz2ndxI0Isr6aOPHpupOe5Ln/gk9AwzD4MKw6Kjpx5IxqebjzJ9q+d1GaWbI8kvUEs9PDUsyTwxyM6PaCFWE5QdxdAypPDGCPJJw2G/YELqWv1K/wB7JOa8UUlLgrYG0WCwOikN3yvaXC4Pq9r9V6mgyZNRbyZHa9P7kDazGsIdgcfB9KimLrtgikNmuHI3uMvZTi0uoWd7qa937f5Bp4CazFHe+tc4iPUUsI0a0c3W5k7Bcus6eH+Dj7+r/sSbp0XABjlKBGVZAiKsgRlXQInKyBG5WQInKyBG5XRJE5WQI3KyBE4qwI3K6BEVYgjcVZAicrIHpXue/kCf9oP8IX1Pgv4D+p52r86OtXrnKCAEAIAQAgBACAEAIAQAgBACAEAIAQHC+6sB/ZqlPSrH8Dl5vif4S+v9mdWk87+h4+vDO8VAJdAWKJ4ZXQPdezXgmypkVwaBrY7X1T4oY3M4EUzS8sv5iL6X/ouTSYYJtp20SzCuu4g6Xwgx/HqpLHh5A0nvf+i83xJrbFepKOtY5rhdpBHUG68hpoklBVAYuN+JY8MJp6drZarmD6rPb37Lt0uheb5pcR/qQ2c/TeLcUhqhJLI2aM7xloAt2I2Xo5PDsEo1FU/cizu8MxKmxSlFRTuuNnNO7D0IXg58E8MtsyS8XtaC5xDQOZNgsKb4RIk8ro6WWSIBz2sLmjqbaJGKckmQcVg/jmobUCPFGtfE4/8AMY2zmfRzC9vU+Ewcbw9/b3FlrHfHHCkdT4TlcRo6ocLj/aP5rLSeFWt2f7f5FjPC3iysqMTbRYjKJWzXEchABa7ppyKt4h4djji6mJVQO9BXgUCKrraegpJKmpkEcLBcuP4dyr48UsslCCtsHneK+O8RqpnDDyKWAHy+UF57m+g9i+i0/hGGEf4vzP8AkRZz9fiVTiVb6ZO/4ezQXt01Gx7L0MWCGKHTiuAdl4V8TR1tVDT4mGmtY0sp6l27gd2k9e/NeN4hoXjg54fK+6/uSdTjGL0+DUDquoD3NzBrWsGridgvL02mlqMmyIG4Ti1PjNA2qpw5rSS1zXbtI5FNTppafJskB1fiNLh1O6eqlbGxova+p9g5qMOCeWW2CJPMce8Q1ONTkEmOlafJCD956n8F9PpNFDTx95e/+CpnUWQ1sLJWZo3vDHt6gmy6st7G13QR681jYo2xsAaxgDWgcgF8c5OTtlhpKkEbirIGLV+JcLpZjE+cvcNDw25gPaV3YtBmnHckC9DUQ1ULZYJGyRu2c03XPOEoPbJUwBREkRVkQV6iThQSSAXLGlwHWwWuOO6SQMPD/EUdU8R1TGwvOzgfKe3Zd+bROCuHKIsn9+6B1QIRNqTYOt5b+1Z/C5VHdRNltyxQI3KyJIZZGxsc97g1o1JKvGLbpEGHPjbi+0EYy9X813Q0ir5mRZRlrZn1RnY9zSbaXuB2W8cUVHa0RZqUlY2qYQRlkA8zf5jsuXJi2P8AQkfNLHEzNI4NGyrCLk6RJ6Z7nTmv8PTOabtNQSCP0QvqPB1WBp+552r86OuXrHKCAEAIAQAgBACAEAIAQAgBACAEAIAQHC+6r/hml/a2/wADl5vin4S+v9mdOl87+h4+vDPQBACAno38Oshfa4a8G3WypkVwaBNKK7FKp0xhkkc7azTYDoFWPSwx22Cm5rmOc1wLXNNiDyWqafKB1tPLFWeF54qFnClYwh0bTrfc+24XkzjLHqVLJyiSLwbUOzVNOXEssHtBO3Iq3icF8s/2CNZuKuqaiZ8bxFh9LcSzkayO+S3+q5Ph1CKTVzl2Xt9SThJ3tfPI9gcGucXDMbm1+Z5le9FNRSZUbGx8rssbHOdYmzRc2UtpK2C5hWKz4TWNqIDdp0kjvo9v/wB5rHUaeOeG2QOr8VVAxLw3T1lJIXU4kBeB3FtfYV5Xh8OjqJY5rmiS54RxEDw06Splsyme5rnuOzRr/NYeI4f/ANmoLzUDkMTpnNccSZSGGiq3udDmOtv5X3HZezp53/CcrlHuDJ5LpIHxSOhlbM02MZzAjrySUVJbX6hHrVdjrKDCKeqLDNUVDWCGFu8j3AG3sXyWLSPLllC6Su37Ik5LxjUyGjo6WtnEmIh3FkZEbRxNOzbcz3Ou69bw2C3ynjVQ7K+7DOPXrkHUeFcFgxaixBlRJG3iNayG7hmDxrmA+5eZ4hqpYJwcV27/AE9iTAraKow2tfS1LCyaM620v0IXoYskM0FOHZkHXU2Iu8VeGp8MmcDiUDRJETpxcux9vI+1eRPD8FqVmj5Hw/0snuM8IYi3C8DxWeYHLDI0hnMuIsG+0nRW8SwPNmxxj6oIr4xIyjwuZuIkT41XgF4vpTMvcNHT2K+mi55V0uMcP5v3Bya9Ug6Lwng3vjXCqke3gUzgSy/mc7cacgvP8Q1XShsXeQRut8WOd4jdh76drYOKYQ+/mzX3PK11wvw5LT9VPmrJN+oqIqWB008jY426lzjYBefDHKb2xVsk5LxVjNSIoYKcOignZn4h0c4dLbj+a9bQaWFuUuWiGccF7BBoYTi0+FVAcwl0Lj8JHfR3cdCsNRp4540+/uDu2VsM9F6XC7PHkLhbsNvavCeGUZ7JcMsY+D4+cTqHwyQtjOXMzKb3Hddmp0awxUk7FmjVTwQsDZ3ACQ5A21y4nkBzXNjhKTuPoDhK+kNHWSwEeUHy3PLkvexZOpBSKsh9cH5QH1q/YF30+rjrIHvlflyss0nQttZYdHG4NJe5J0NXVR0sQe4FxccrGN3cegXnY8bm6RJjY1K8sgjkcBJ6z42m4HRd2lirbX3IZjrqIL9LRGpoZHWs7NeM/j9CxyZdk0vuTRTa58MocLte0/Uei2aUlRBoTvFbQ52DzsNy0cuoXPBdOdPsyT0/3LP8Lz/tJ/havpPC/wAKX1PO1XnX0O4XpHMCAEAIAQAgBACAEAIAQAgBACAEAIAQHC+6r/hml/a2/wADl53if4S+v9mdOl87+h4+vCPQBACAmpSW1URb6wcCPaq5OYuwXovEGIRm5lbIOj2rCWjxP0omxlZUw4pK17YuBVONna+R/e/Iq2LHLCqu1/NDuT4bTYlQzMrKaETM2e2N4dccwR1WeeeHJF45un+o5NOOidSz1M9ISyKsjDYyRYxEm7tOwuuaWXeoxny4v7+33JKlXTYjWxRUVFQTRUMOjGuGUvPynX+ta454cbeTJJOT/wC0iCjX4HW4dTMnnY3K42OQ3y+1b4tXjyycYkUGE4zLhD3OhggkDvWLh5iOl+iajSxz+ZtBDKhtPX1LpaJgp7jM+GR4DWm+uU8xztyVoOeOKWTn9V/cGzhNNX4YJIaykdNhdUMspiIeG3+MLLi1E8WapQlU49r4/Ynkz66Gtwlk2GOmJpHP4gHKQcj9w07LoxTx52syXzdvoCpiFfV4lKySqkByNysboA0dgFtiw48SqCICkw2Wsy8F8Ti4kBrpAw3HLX7uqZM8cfm/pZJv0+Dz1GES4PWUBpqthMtLNk8rzza5w/8Av1LgnqYwyrPCdx7Ne360C9PNVRSw1UFHLU1NPAKeljDMzYiAA+Rx2vfQDsueMYSThKVRbt/r7JftywY0fhTHsRndNPDkfI67pJ3i5PXRdsvENLijti+3sKNQ+59IKFxFa11Xu1uWzPZff6VyLxiO/wAvy/zFGDN4axqlkuaCYkbOis77wvQjrtNNeZfuQRS1FRJMymxTiSuiu1rZHZXsJ2GY8uxVowgk54eL+z/Yk3sOwSAyxVNP6fh1XE67TI0SxkjfUclw5tVKnCe2cX7cP+Yo0QKKZlTX09TTwxCbiSuePIJ2iwIadeZIB5rmvJFxxTi26pe+1/r/AN4BzrWeH5qt8lZiWITSPdd7zCGgnvzXot6uMaxwil9RwWMUwXDaiibU4DM2V0Y+Fhz3e4fKAOtws9Pqc0Z7NSqvs/QGNhWIz4VWtqoiLbPadnt5hdmowxzQ2S/8Bbr6qlrsfirKIPaJJWF7HCxDrjUe1ZYsc8eB48non9gdDilVBUYhJVVrv+HUD8scf+fNz9tl5+nxyhjUMfnl3/Rf8g5DEsRmxOtfUzmxdo1o2aOQC9fDhjhhsiQyCnjZLO1kkzYWHeRwJA+gK024xtK2DTxXCoqaNlTQzCopSAHuBuWHv0BXPp9RKb2ZFUiWhMExY4dOY5fNSymzx8k9U1Wn6sbj5kEW6Ok97vE7W5vgHMfIx/Istf7ljlydbTfrwv3C7kj6wQvOJ1AvUzAilhPxGfKPt3VVi3Lox8q7v3YOffLxpHvlc7M85iTrqvRUdqpehA5lHUPGaOF722uHMFwe6h5YLu6JNGVjsRomfBllXTANcy1szey5otYp9/lkCerqRFUmoLDJI0ZKeMC9uriqY4bo7ey9X/Yky/RK2qkc90Ty5xuXO0C6urjgqTK0yZ+DzshzZmOf8gf1Wa1MG6JoqtNVTnQTMtysbLX5JjkeX+lSAzNc19vXYz1vaoS2L5ewLFPT8N/EhlJGzmSMsbLOc7VSX2FHq3ubRsj8P1IYbtNUSOg8oX0PhDbwu/f+x5+r86OyXqnKCAEAIAQAgBACAEAIAQAgBACAEAIAQHDe6p/hmm/a2/wuXneJ/hL6/wBmdOl87+h48vCPQBACAs4f+UKf9Y38Vnm/Df0B2EuH0dQ4mSmjcTztYrx45ske0ixH7x4bYn0QHsHHX71b4vN+YGXhVbTe+jopKM0z3GzOGTcW5O6+1deoxT6VqV/X+xBKcUe7EJKfC5JZZZ3BofMAQwjcjnYDqq/DpY1LMkkvYHUUsPo8DY87nkes9xuXHmSvKyy3yuqJLFg5pa4Ag7g81lyuUClJgOFTG76KK/5vl/BbrV549pMFStwPDKChlqocM48kQzNYHu1+9bYdXmyTUJTpMgoeHsTw/wBFqBKx9JJG0ue6AuDCOtuRC6NZp8u5V8yfvQGUE0mOTDDKcvdRNeZJZ5mNMhZe4F+RJv3Vs0Vpl1p+bsku1g6N/hjBZXEmhYCejnD+a8xa/ULtIkwvElBh+CU0RpcKY/imz5ZC4tZblvuV36HNl1EnvydvTggnnxbCneG2PbLW03EdZsMbifMB6ozXGVUhps/xLTSder/49QXsBqKzF3nEqx4ioodIIh5WudbzPPW2tuSw1kMeBdLGrk+7/okDpWSNkaHscHNOxBuCvLcWuGSOuq0AzKaB5344wt0GJDEGNvDUABx6PA/mF9H4VnU8XSfeP9CCn4bxyow6pMAqGthlBA4tywPtoT015rbW6SGWO6uV7d6BHXVOJsxB1XiUbHSwyttG4ANzW0NhuAOavihhePZifDXf9P8AILlN4eOP0hxGjlZDK95EsLgcofzynod7LGes+Fn0pq0uz/QFD3grGVc0cckLpKZpfI6OTRntdyK3+MxuKbTqXa13/YUZLnF7sxOpXV2ILOHOy4nTG4/5g1PLus83OOX0COvgoMNxeocMstRDTDIZC8tZn5hoHe5JXkTzZsEfRN+nrX6/2LGk3BsNiidHHRxNa5paTa5t7VyvVZpNNyYOaq/B8zHk0tSxzOQk0I+lenj8Si186Ioqt8M4rE4lnCHW0m61+OwPvf2FFmCiaal1JUUuHyvAzOjidle3rbr7FnPK9u+MpJfr2BdfHBTAUssckdPG0lk0vmAHxmg+zqsFKU/ni02/RfyZIynw+ir81Y+KVwkN2PlebuHW3IdFaebJiqCa49gRu8OUPIzD/f8A+FK1uX9BRn1sNHhMkTGipc9xzBwktlHO3fsujFLJnTbr7Edi5U1kTKSKeOtFr3GZt3PHTTZZQxyc3Fx/4JFoppKlzpg0R048sbQNXdyoyxUPl7v1BZKyRJG4qyII3FWQIJw90ThG4NeRoStIUpK+wKVM6qbG8TMLrerc6nt/5W01BtOJB6h7mLi/w5UksDD6UbtAtbyhfSeFKsT+v9jz9X50dqvUOUEAIAQAgBACAEAIAQAgBACAEAIAQAgOH91Qf/i9P+1t/hcvO8T/AAl9f7M6dL539Dx1eEegCAEBJBfjssSNdwon5QdnhtS6qw+GV/rFtndyNF42eChkcUWLzSucDmsYJDJkbnIsXW1P0qHJ1XoCnMcMwyqdWSlkc8jcvc+wLeKzZodOPKQLlDiVLXtLqaUOtu06EfQsM2CeLzoF4FYUB4Kq0DC8Q43V4TPSinEZa8EuDxe9u/JehotLDPGTl6EMu4JilDicD+BEyKU6zRWH19wsNVp8uGS3O16MDG1uB+HXSQNkbG+R5e9jAXEH6Nh2Vni1OrSk1dA2qaqhq6dk8EgkieLhwXDkxyxycZKmCV7WSxmORjXsO7XC4P0KqbTtEnNeKMYw6monYX6OyeQtHwY0bF0NxsfYvT0GmzTn1rpe/uQcq/xBXTYc/D3mP0ZzAxrGstlAPJeqtHijkWVd+4DBceqsFnBYTJTk+eEnQ9x0KarSQ1EeeH7kHp1FXQV9LHU0zw+N+3Y8wehXy+XFLFJwmqZYxq3xjh1FUywFk8hjOUuY0WJ57lduLwzNkipcKyCF/ibAsYpX0dU98TZRlIlbax632V1oNVp5LJDmvYHC4hR+g1b4BKyaMatlY64cDt9PZe9hy9SKlVP2IIuIZT53uc61rkk6f+FatvYk6bw/WVFP4fqYKUXq56kRRX2BLRd3sABK8zWYoy1EZT8qVv7gp4tiMFJQe82HyZogb1NRzlfz1W2nwSnP4jKufReyBkUtFU1sgZTQSSn80aD6dl15MsMauboijVrPDc+HUDKieqgZI52VzSfVB6Hmetly4tbHLk2Ri2iaOmwSvwt1MyhoZ7mNvquBDnHmdd15mrw5tzyZF3BqkrjSJMfGMabhLoA6F0glJuQ4CwH/APq7dNpXnTp1RBZpK6CvpxNTvzNO45g9Cs8mGWKW2RJjz+HGOxMVcNS+IF5e4De/YrshrX09klYM/GaUNxWN9ZW5qZ2paT5mgcgB16ro02S8TUI8kG5S1VPVQB9M8OYNLDS3ay4MmOcJVNckkNdXwUMeeZ2p9Vo1JV8WGeR1EWc/WYyytgkikpQLjyOJvYr0MemeOSakRZTjqWSsbBVgmMerI0Wcz+oW8oOL3Q7/ANSDpoxG2Fgitww0ZbbWXlytt33LERni4vC4jeJ8m+qsoSrdXABx3RIFSrqmUzLu1cfVb1W2PG5ukQzFlrJ5XXMhb0DdAF2xxxiqoWaNLOZ6cF2rgcp7rnyQ2y4JR6p7nX5An6+kn+EL6Pwf8B/U87V+dHXL1jlBACAEAIAQAgBACAEAIAQAgBACAEAIDifdSF/CsR6VTfwK87xL8JfU6dL5zxteEegCAEBNTMMlTGwEAucACVWbqLbB0VVXDBKemp4ouJ5TqTbQb/TqvPx4fiJSlJ0Sa9NO2ogjmZ6r2ghcWSDjJxZJXrcTFPRzy04Er4tHWOjT3/otMWDdNKXFg4yaaSoldLM8vkduSvajFRVRXBUWnqJaWds0EhZI3Yj+aicIzjtkrQO8wfF48Tpr6NnZ/wAxn8x2XhanTPDL9CyKtZ4kFFi4o3QXiaWh8l9deg+laYtD1MPUT5Ist+IMNbiWGlzS0TQ3exxOncX7rLR53iyfo+AcJBNNSSCaCUsltYOYdgV70oxmtslaBCSS4kkkk3JOpKuQdf4HqpA+qpbkx2Eg7FeP4rjVRn69iUbIxk1VXUcFzYsPpb8epPxnD4rf6rj+G2RW7mcuy/ySedTvbLUyyMLy1zyWl5u4jueq+iimopMqEML55mQstme4NFzYXKSkorc/QHReKMB9CcK+laDTPAEmXZjuvsK8/QavqLpz7rt9CWUvD2OSYNWeck0shtK35P5wW2t0i1EOPMu3+BZN4hoBHjjXsOamrnNkjeNrkgGypos14KfePDBXqsEZT4rJQjEKcuY3MXSXaPZ7bK+PVOeJZNj5FGawhr7B4c2+2XT26rqfK7AlYwSyRsa5he5wDdNCT35KrdJtoG7ngwjCjDURSisL3Rugz5bXsScw5EWC4Klny7oP5e9/8fUk2MBosHraBlVFh8TH3LXB3myke1cesy6jHkcHMgu12LUWGRSMDo+JG3MIWkD2DssMWmyZmn6P1B5/X11RiNQaiokDzyA2YOgC+gw4oYo7Yogqse6N7XscWuabgg2IWrSapg7bAce98IxT1DgKpg32Eg6+1eJrNJ0nvh5f6Eoz/F8rHyU0GQ8UAvDuVjpb7l0eGxaUpenYMwsPxCbDqkTRG4+Ozk4dF35sMcsdsiDqazGA7CX1NFdztBcj1CevdeVj0tZVDJ/6WOPllfO50srs0hOrjuV7Cio8LsVNPAJZYq5zGC4e3zAm2W3Nc2rinC36EooVsz562V75eL5iA4aAjt2W+KKjBJKiGQWJNmi5OgA5laAvYlQOo5GvaPgn/c7mFhhyqar1JaH4ZiHAcIJT8E4+U/JP9FXPh3fNHuENrWOp8XEnJzw8H7ipxNSxUPU0qmd/EbTwW4rhcu3DG9f6LmxxVb5diTGrnNdVuyPLgAG3J5hduK9nJVlYC50Fz0VwacDRR0uaU2LjcjmOy5pvqS4JPWvc6yO8MukjcXB87ibi1tAF9J4THbg/dnnarznWr0zmBACAEAIAQAgBACAEAIAQAgBACAEAIDjfdOAPhAnpUR/iuDxFfwf3OjS/iHi68A9EEAICWAkTtINiNQQqz8oRrTye++GB4H96p9XN+UOZC5Yx6GWv9rJ7lillmdgtJS07ssswIz/IYDq771nOMetKcuy/mwUMSrYuAygo9KWLd3yz1W+DFK+rk8z/AJCzM/muog1o8Hjnw4yU9XHNVg3MTDpbp7VyPUuOSpRqPuTRQpKqahq2zxXa9h1B0uOYK3yY45IOMuxHY1cebHX08WL0w8rgGTN5scNr/h9S5dJeKTwT/YllnxFiT3GCiBzQtYx8zb2Dja+UnpzKy0WBJPJ680DDxGrbW1jpmwxwNIADGbaC113Ycbxw2t2QxsFDVVLHPgp5Xsb6zmtJAUzy44OpMHR0FDLhsU7oJwW1VO1sctrZXEnOSPzRc/UvOzZo5mlJeV8r+n3JK1ZFX11PDh+HYfUMw+H1Q5uUyH5Tr/WtcUsWNvLlknJ/y/RAWk8G18xBqZI4G8xfM76lGTxPFHyK2KIsR8KYhSyu9GYamH4rm+tbuFbD4himvmdMFWBuNUOZkUVW1jtHRlhc1w6EHRayemyctognpMKily+k0OIx5tC6NoIa7XkRe1lTJqJRvZKL+vsSbkNHTU9JBQT1rZ43TNko8zckjXA3trpl0t9K4ZZZzm8kY06qXqq/ySc94ipDTYm575WPfKA+QNdcsedwenZehosinjpKq/oQxMFjw2qqXQYjnY6QZY5Q6wB7/wBVOqeaEd2Lmu6CIK2ikwypfDK0uG7XbtcORHJaYsqzRUosFrCKCnxKOrhdKfTHx5qcOO5BudeulvYstTlnicZJfKnyEX8DxI4bg9ZCAfTDL8HERre3/g/UufV4OrmjL/bXLCOafI6V5e9xc5xJJJvcnmvSSUeEQDPXHQ6I+wNXDcIp66kkca6JtSW3jizWsfzly59TLHJLbx6smjNInpKnXNFPE72FpC6flnH3TI7Gni2JRYnR0kj2FlQwua+3Lb7juuXT4JYZSS7EsoyxROhhkglzyFvwrLWIPUdV0RlJNqS49GCJskjIzHmcIy4OI5XGxVnFN36gdHTySvIjjc4Ei1hz10/+9VEppK2wWJJG0kb6ank4kz9JpGaj9Fv9Vmk8jU5Kl6L/ACCODDauoIyQOA6u0CtPPjj3YoSoo6mhm8zXeXVr2bfWkMsMi4A9uKzmN0U5bPG7Qh+h+tQ9PG7jwxZHHTwygZaljL7B4Oh6Eq0pyj3Qo0hSSy07IqgtLonAxyNN7i+y5nkipOUfXuiRtRHPZ/DLWGU3fI51jbk0KYOPF+gKzMLJGs7TppkF1o8/6EUUnNfFKWm7XtO4W6akr9CC9xPTaVzP+6NbdSufb05X6Enq/uZX/slc/wCe/wDkvpvDfwX9TztV+IdkvQOYEAIAQAgBACAEAIAQAgBACAEAIAQAgOP90z/B0n6+P8Vw+IfgnRpvxDxVfPnoggBATU3/AFMejTrs7b6eyrPysG/TUsUQbVxU7o5ALgQPzNeOliuCeST+STtfqWBwpZWxwNzh84FoY/KQ3cgnkL3JRb03J+nqC5Dg2HxEEU4cerzdYT1WWXqKKuIeHhUSumpXtjLt2EeW/botcOt2rbPkUZ/9nsSY67WsuNi2Sy6PjcLXJFE7cOqKcNfW01G8uda80li+/cc1XrQnxjbX0QNMUcGHwSPFHOIpvJLAHcRluvUW6hcvUllaTkrXZ9mSIaHD8RrhTl0k747ulcw5Wtv1PM7aKVmy4ob+19vf/wABd/s5hbGEineSATYPNysPjczdWDIwfEaP3zdE+nkpHOd5Mj3bjk4fzXZqcGTp2nu/76EEr8Yf75SU+Fzvqpp3AMfM0ERnnlPQBUWmXTUsy2pe3r9RZ1VLEaenbG6R0rhq6R5uXHmV5OSe+V1RJOHLMC3QDg7ufrUA5nxFhmK1NbDV0M7nBlssYdlyO+UOq9TRajBCDhkXf+ZBW8R12KU1HSxTmlGcDO9ouc410B29oWmixYZzlKN/8AipabBa7CGUnpzG1bnmR8jhYuedxruFfJk1OPK57fl7fsDna6hmw+qdTztsRq1w2eORC9HFljljuj/4QySkhqMQvTxuaS1pcGvfa1uYv94VckoYvmaJLeHQt97nTMp5XVgn4dM+OSxD7DQj6z9ayzSfU2trbVv6AjqqtsFOKeLP6S7N6RI/1sxOv1jTsParY8blLdLtxQM1jXSHLG0uPYLofHcg28P8OPrKR8oq4RLsGNIdb222K4s2tWOSW10TRG/wviTXaNifbmHqVr8L9xRIMKrqdjpayGle1uueeS9gOV+hUfEYpcY219AWZ8HgmpBM2mlicBmDadwkD79LrKGplGe3cn9eCaKQwmlMkMcdXK6aQZsgbYsHMuPJb/ETptxVIiiXDo8Pmrnsjmc9w9XjMFnjnZVzyzRgm19gWaisjopZIXMiktYwxQmxudLEfSsoYnkSkm17tk2X6eIxQtD2RNktqGNsB2HsXPklb4fAJHHRVQInG4VkCF0cZNzGz7IV1J+4MzEX1MD2GCNvC52Ze56FdWBQkmpPkhjK2pEcMLnUzmv9YXNgw9NFbFC5NJgjko5Kmn4kjvh3HNZ2wHyVZZVCVLsCj6LUxO0jeD1b/wCFt1IS9SKH2mmc0TxSOtoHBtiPp6KPlj5WSTRUoa4SR8SN43DxoVSU/R8g9f8Ac84Z8M3jNwZ3kkHS6+j8K/0/J52q/EOrXpHMCAEAIAQAgBACAEAIAQAgBACAEAIAQHIe6WL+DJv10f8AEuLxD8BnRpvxDxRfPHoggBAS0zOJUxsvbM4C/tVZuotg36fD6mnoZIY6siR2rdNB7Ol1wTzQnNSceC1EmD0L6aN0tRczv08xuQPaq6nKpvbHsEawK42SSAqAPBVSDOxfCG4o1jmyZJWAgX1BHddOm1Lw2mrTIZDXYbiDcIjgp6ySV0Y8zfVLx0B30WmLPheVynGrJNPCaFuHUTYt5HeaR3Vy5dRm6s79PQGgHLmA1sMAnM4iYJXCxeGi5+lS5y27b4BDDhtJT18lbFEGzSCxtt3IHUq8tRkljWNvhCi8HLnoC5koC5lFAXMlAMyAzcawmPGKZrHP4crDdj7X+g9l1aXUvBK0uGDhsTwmfC5mxzujIeLtcNivdwaiOaNxIoKFktTM2nzQytscrJpLBvO4U5XGK3cr6IGnJBhraFtRU0jYS5xYySkmzNc4bixXLGebfthK/wBGgNoI6eGjfO2ukY+RxjhjYy7ydtutuY5Kc0pymo7e3LfoSTUGCQ0hqJsViaWxDyRg5i/q6w3VM2qlPbHC+5FGLXV5rHkRxtgpwfJCwWA7nqV2YsSxrl2/ciyXBKp9Ji0Dmk5XuyPHUFV1eNTxOyUd6SvnyTPxXD2YnS8JzyxzTma4de4XTp87wytBmdHhVbTYS+nhrnCUm4AGg6gcxddD1OOeVTlHgD8Fw91HTmWcE1EnrXNy0dLqNVmU5VHsgSe9VE2r9JEID97fFB626qvxGTZsvgUV4sHggxE1TNt2sPxXcytJ6qUsexii8SucDCVZEkbipRBGSrIDCVcETw1ws4Ai97EKydAYSpQIyVYEcl3MIDi0kaHorx4ZBUp2TxZmyFpbyub6/wBFtNwfYHrnudOe7wt8ILO479APZ9a+k8Lroce55uq/EOtXonOCAEAIAQAgBACAEAIAQAgBACAEAIAQHJe6V/guftNF/EuLxD8BnRpvxEeJL549EEAICei/62D9MKmXyMHWgryC5ICqsgeCqkjwVAJAVVoDwVDRA8FVA4FQwPBUEjgVWiBwclAXMooDrqKAuZRQDMlAXMlAinqoaZmeeVkbb2u82V4Y5TdRVgoYhBR45Quhjnjc8axva4EtcujDLJpp7mvqDgpoZKaofBOwtkYS1zV78ZKcVKPZlTQw6hFZQVYjnLpY7PbT29a3Nc+bM8c42uH6kljBmNpKebFJfhXRHh08Y+M87afSs9U3OSwx4vl/QInrat2F0sjHycXFKkfDSD/tN+SOnZZ4sazSTSqEe36izm9j/JeiQdDgODTGojrKlhZGzWNrt3HkfYvP1eqjteOHL9STqSV5VEjCVKQGEqyAwlWAwlSSMJUgY4qyBGSrIgjJVkBhKsCNxUoEZKsBhKsgRkqwGEqyAwlWQPWvAH+Fo/1jl9R4X/p0eZqvxDqF6JzggBACAEAIAQAgBACAEAIAQAgBACAEBgeM8Jqca8MVNHSAGe7XtadM2U3sO5XNq8csmJxj3NcM1CabPBpI3xSOjka5j2khzXCxBHKy+bap0z1ENUAEBPR/9ZD+mFTJ5GDqgV5TLkgcqgeCqtAeCqgeHKAPBUUB4cqkDg5RQHhyrRI4FQQKHIBwcooC5lFAXMlAXMooBmSgZOPYU/FKdnCcBLGbtDtj2XZo9QsMnu7MNHJSYTiNIS91NIzLrnaRYfSF68dRhnwmVoljbWYhkM9PPVNAyskZuD3dzCq3jxeVqP8A32JNOiw2KOVlTTOqqOZlzllbnaQNxccly5c7acJ1JP24BZApTA+rpp4oYeI6QOcLhsu1w3npsOpWfz7lCSbfb9vr/Uki/s7SMYamsq5iD5nF5DfrKt8bkb2Y4oii7hlNhOUyULY5C02L9yPrWOeeftk4JNIuXKBhKmgMJUkjSVaiBhKmiRhKkDCVZIEZKsgMJVqIGEqQRkqyBGSrAY4qUBhKsCMlWAwlWAwlSD1z3P8A/C0f6xy+p8M/06PM1X4h1C9A5wQAgBACAEAIAQAgBACAEAIAQAgBACAEBwXjvwT76tfimGRj05ovLEB/zgOY/O/FebrNH1Pnh3/qdWDPt+WXY8jILSQ4EEaEHkvEo7xFALFEL1sP6QVMvkYR04K8ssOBVaJJAVDQHhyq0B4cq0BwKgDwVFAcHKKA8OUUQODlFAcHKtAXMhIuZRRAuZKAuZKAZlFAMykEc8bainkhf6sjS0q+OThJSXoDg3Oq8InnphI+MkZX5T6w5OC95LHnip1ZBcpavEsLwz0iKSN9PI8Btzmsf5XWOTHhzZdsu6HJLROkqK4VtaHS/CfARBoBkeRuOwHNVypRh08fHHL9kCtj1bLU174jKHRRmzWt2B5+0rTSYowxppcsMl8NcX3xeWD4PJZ/8lXXV01fcI6rMvIokaXKaA0lTQGEqaJGEqxA0lTRJGSrUBhKmgMJViBhKsgRkqQMJVgMJUgYSrIEZKsBhKsBhKlA9e9z/wDwrF+scvqPDP8ATo8zVfiHUL0DnBACAEAIAQAgBACAEAIAQAgBACAEAIAQAgPO/Hvgj0viYxhUX94AzVEDR6/5w79RzXl63R7v4kO/qdenz18kjyleMdxYof8ArYv0lll8jCOjBXmlh4cooDwVWgPBUAeCookeCq0BwcoA4FQBwcoogcHKKA4OUUBQ5RQFugFzKKAuZKAZkoBmSgYuMS4rFUMfSFxgLbEMaCQe67tNHA4tT7hmBNXPro2R1rbzN0ZOBYjsRzXoRxLG7x9vYgtQxChp3x1UrTSTnK9ha5rmOto4AhZSl1JJwXzL6V9BRffS1ggjbA5geIhEJnOsGsA1IHU9ellzqePc3Ltd1+v/AASc/VU4o5jDxBJIPWIHlB+ndehjn1FuqkVNfw9VyMkdTPaMjxmaQ22vdcmtxppTXoSjoS5eaWGlykDSVIGEqQNJU0BhKtQGEq1EDCVKAwlWAwlTQGEqwIyVIGEqwGEqQMJVgMJ1UgYSrIg9g9z/APwpF+scvp/DP9OjzdT+IdQvQOcEAIAQAgBACAEAIAQAgBACAEAIAQAgBACAEB5j4+8DkOlxnCotDd1TAwbdXtH4j6V5Gt0ffJj/AHO3Bn/2SPOqM/3yL9JeLl8jOxHQtK85osPBUAeHKtAcCooDw5VokeCooDg5RQHByigODlFAcHKKIHZlFAUOSiRcyigKHKKIDMlAXMlAMyUDPrcZp6GoEMokLi0Ou0bBdOLTTyR3RFnITlvHkLHF8bnFwJ5g/gV7EU9qvhlS86tbVYS6mqHEyQ+eF/yhsR7VgsThl3x7PuT6F0Ygx+H0xlJ4EbLGO+srxoB7Ba59oWPRayS2936+y/yDHqpZZZjNKfhJNb2sAOgXXjjGMdseyBJhUj48TgLL3c6xHUFV1CTxOyF3OwLl41FxpcpoDS5TQGlymgMLlNAYSrAYXKaIGkqwGFylAYSpAwlWAwlSgMJVgMJVkBhKkEZKsBpKlEHsPuff4Ui/Tcvp/Df9OjzdT+IdSu85wQAgBACAEAIAQAgBACAEAIAQAgBACAEAIAQAgPLPGvgr0Gr9+MMjtSl4dPC3/tEn1h+afuXheI6PZF5IdvU79Pn3fLLuc6Hd185R1jgVDRI8EdVWgPDlFAcD3UUB4d3VaA4OHVRQHByigOv3UUBQ4dVFAcHKKJFzDqEogdmUUSGZKIFzJRIZkoBmSgZGPj4CN/orJrOsXG92j6F2aPzNbqIZhCWifCWPgdE/dr2uLgD3BXftyJ2naILOHwzxuceGyenfpIxrgTa24HVZ5pRfrT9Ai22jNNTiLhGcRvLw1o1fr5Qeg5n2LF5N8rur/l7klZ2FYhW1DpqgsY525c7bsAFotRixx2xIo1aDDIaG783ElItnPL2BcubUSycdkKLpcueiRpcpoDS5TQGlymgMLu6mgNJVqAwu7qaAwlTQGkqwGEqaAwlTQGOKsBhKkDCVagMJUgaT3VkiBhPcfWpSB7H7nuvhSL9Y5fTeG/6dHm6n8Q6ld5zggBACAEAIAQAgBACAEAIAQAgBACAEAIAQAgBAI5rXtLXNBB0IOxUNJqmCD0Gk+awfuwqdHH+VfYtufuHoNJ81g/dhOji/KvsN0vcX0Gk+awfuwnRx/lX2Q3y9w9CpPmsP7sJ0cX5V9kN0vcPQqX5tD9gJ0MX5V9kNz9w9Cpfm0P2AnQxflX2G6XuHoVL82h+wFHQxflX2Q3y9w9Cpfm0P2AnQxflX2Q3y9xkmG0MpBko4HW2vGFWWmwy7wX2JWSS9RvvTh/zGn/dhR8Jg/IvsOpP3F968P+Y0/wC7CfCYPyL7DqT9w966D5lT/uwnwmD8i+w6k/cZ7zYZe/oFN+7Cr8Dpv/mvsT1Z+4vvPhnzCm/dhPgdN/8ANfYdWfuHvPhvzCn/AHYT4HTf/NfYdWfuHvPhvzCn+wE+B03/AM19h1Z+4e8+GfMKf7AT4HTf/NfYdWfuHvPhvzCn+wE+B03/AM19h1Z+5H7wYPe/vXSX/VBT8Fp/yL7Dq5PcczBcLjeHsw6la4bERC6n4TAv9i+w6s/cn976PLl9EgsDe2Qb9Vb4fF+VfYrvl7jvQ6b5tD9gKehi/Kvshul7ieh03zaH7AToYvyr7Ibpe4eh03zaH7AToYvyr7Ib5e4ehUvzaH7AToYvyr7Ib5e4ehUvzaH7AToYvyr7Ib5e42TDqKVmSSkgc3oWBRLT4ZKnFfYKcl6kXvNhf+n037sKvwen/IvsW6s/cPebC/8AT6b92E+EwfkX2I6s/cPebC/9Ppv3YT4XB+RfYdWfuNOB4S43OG0p/wDjCj4PTv8A2L7Dqz9xPeHCP9Mpf3YT4PT/AJF9ierP3D3gwf8A0yk/dhPg9P8AkX2HVn7h/Z/B/wDS6T90FPwmD8i+xHVn7if2fwb/AEuk/dBPhMH5ET1Z+4f2ewb/AEqj/dBPhMH5ER1Z+4f2dwX/AEqj/dBPhcH5EOrP3E/s7gv+lUf7oJ8Lg/KvsT1Z+4v9nsGG2FUf7oKfhsP5V9iOrP3HtwPCWWy4ZSD/AOIK3w+Jdor7DqT9y5FFHAwMijZGwbNaLBaKKiqSKN33HqQCAEAIAQAgBACAEAIAQAgBACAEAIAQAgBACAEAIAQAgBACAEAIAQAgBACAEAIAQAgBACAEAIAQAgBACAEAIAQAgBACAEAIAQAgBACAEAIAQAgBACAEAIAQAgBACAEAIAQAgBACAEAIAQAgBACAEAIAQAgBACAEAIAQAgBACAEAIAQAgBACAEAIAQAgBACAEAIAQAgBACAEAIAQAgBACAEAIAQAgBACAEAIAQAgBACAEAIAQAgBACA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27" y="1621608"/>
            <a:ext cx="3430598" cy="352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2"/>
          <p:cNvSpPr txBox="1"/>
          <p:nvPr/>
        </p:nvSpPr>
        <p:spPr>
          <a:xfrm>
            <a:off x="460376" y="868563"/>
            <a:ext cx="8296350" cy="18148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  <a:sym typeface="+mn-ea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老师在魔法盒中放好食物，同学们用</a:t>
            </a: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Can I…?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来提问。如果能</a:t>
            </a: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会做，就回答：</a:t>
            </a: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Yes, of course we can. </a:t>
            </a:r>
            <a:r>
              <a:rPr lang="en-US" altLang="zh-CN" sz="28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/Yes, you can.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如果不</a:t>
            </a:r>
            <a:r>
              <a:rPr lang="zh-CN" altLang="en-US" sz="2800" dirty="0"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能</a:t>
            </a:r>
            <a:r>
              <a:rPr lang="en-US" altLang="zh-CN" sz="2800" dirty="0"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/</a:t>
            </a:r>
            <a:r>
              <a:rPr lang="zh-CN" altLang="en-US" sz="2800" dirty="0"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不会做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，就回答</a:t>
            </a:r>
            <a:r>
              <a:rPr lang="zh-CN" altLang="en-US" sz="2800" dirty="0"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：</a:t>
            </a: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+mj-ea"/>
                <a:sym typeface="+mn-ea"/>
              </a:rPr>
              <a:t>No, I’m afraid you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152481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913134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s://ss0.bdstatic.com/70cFuHSh_Q1YnxGkpoWK1HF6hhy/it/u=3725091141,501412231&amp;fm=26&amp;gp=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02" y="1326461"/>
            <a:ext cx="1780988" cy="17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080" y="1543551"/>
            <a:ext cx="1961758" cy="135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193">
            <a:off x="6869103" y="1212040"/>
            <a:ext cx="1786624" cy="178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54" y="2586037"/>
            <a:ext cx="2431901" cy="24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 descr="https://ss0.bdstatic.com/70cFuHSh_Q1YnxGkpoWK1HF6hhy/it/u=3122354649,2274960719&amp;fm=26&amp;gp=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377" y="2996108"/>
            <a:ext cx="1748703" cy="175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QkAZJAFLXzp8W9S1Wfx7LpceoXK2xWNY4BKwQE99vTv1oA+ig6tyrA/Q0tfM1t4K8VWsQ+z3oAHzAR3DAgY9MVOum+PraPy4dS1NVHIEd5IB+FPln/KNJdz6Sor5oVviLCcC+1tiDnP2tz/M1NFq3xKtZPMF1qm4A/6xg4/I5Bqfe/lHZdz6Ror5wm+IHxEtl/e6hPGB3NpCf/ZKrj4peOV5OrO2P+nSH/4ik5NdGCjfqfS9FfO9r8ZPFtop882tyWxjzoMY/wC+MVZPxy8Sj/mH6Wf+2Un/AMXS5/IfIz3+ivBrf47ayBi40mwc542F0/mTV+P48ygDzdAQnvtusfzWjnQuRntVFeQJ8eLUoC+gzK3fFyCP/Qamj+O2mk4l0S7Ueqyof54p88Q5JHrNFec2/wAavCkyEuL6IjqGhB5/A1ZT4xeD2fabu4T3a3bFHPHuHKzvaK5CL4o+DpRka1Ev++jD+lXYPHnhS4XdHr9gMnGHlCn8jg0c0e4rM6Kism38UaDduEg1ixkcnACzrkn861cg9DTTTFYWiiimAUUUUAFFFFABRRRQAUUUUAFFFFABRRRQAUUUUAFFFFABRRRQAUUUUAFFFFABRRRQAUUUUAFFFFABRRRQAUUUUAFFFFABRRRQAUUUUAFFFFABRRRQAV83/FEY+LkY9Tb/AMxX0hXzl8Uh/wAXfg+tv/MVUfiQnselwj90uR1UfyqSmrwAPanCveitEcsm7iYGaXvmiinyrsTdi0wj2p1FHJHsHMyNoo3+/GrfUA1WbSdOcktp9qxPUmFTn9Ku0UvZw7D55dzNfQdHkHz6TYt9bdP8KiPhvQicHSLPp/zyUf0rXpOaXsab6Bzy7nPyeCfDsrFjpqDP9yRh/LFRHwF4aII/s9hn/p4k/wDiq6WlqXhqfYv2k11OQl+G2gSL8iTRHP8ADJu/9CqFvhjpBXC3V4v0ZP8A4mu1yfWis3g6T6D9tNHn8nwvsufLv7kfUr/QVSk+F05z5Wox5/20/wDrV6bRt9qh4Ci+gfWJo8sPwvv1UlNQti2OBsIzVCT4d66jERxxP7+aBn8zXsOKUdOKzeXUmNYmZ5Bb+FPGWmMxsvPt88nyLvZnH0NSyJ8Q4Fz9v1zj+5dyN/Jq9ZI5oqf7Mh0ZSxD7HlMOvfEmAZFxrG4f30ZwfzFTt8TfH2np/pNwwI4/f2aAD8dten5PrQCR0OPpU/2bbaQ/rC7Hmlv8ZPF0EuZXtJ+OI5LfH4nbg/rir8Xx111VYzaXp7DoMK68/wDfRruyqsu0gFfQiqkuk6dNnzbG3fP96MH+lQ8vn0ZXt6fVHOwfHmcYFzo0ROP+WchH861oPjtoxizc6VfRvnkIyMMfUkfyp7+GdDc5OlWn4Qiqc/gfQJyWNiqe0ZKfypPA1V1D21M6PTPi/wCFL8hJ557GRiAqzwkg577lyAPckV2ljqNlqdv9osLuC6hzjfDIHXPpkV45cfDrQZISIoXhbH3w7E1F8D9Ve31rUtEdiYpIxPH7MpAI9uD+lc9SnOk0plRcZK8T3GiiipAKKKKACiiigAooooAKKKKACiiigAooooAKKKKACiiigAooooAKKKKACiiigAooooAKKKKACiiigAooooAKKKKACvnX4qKB8YbQ46i2P/j1fRVfPXxcj8r4taa+7PmRW74x0/eMP6VUPiQnseiinDpTV5QH1GacOle/HZHJLcKKKKpEhRRRTAKKKKACiiigAooooAKKKKQBRRRQAUUUUWEFJS0UwEopaKAEopaKAsJSiiikA2TAjc+xrzv4MJv8fTMf4LWRh9SVBr0K4OLaU+iE/pXA/BQj/hObkEj/AI8ZMfXeleRmD96J10PhZ9AUUUVxmgUUUUAFFFFABRRRQAUUUUAFFFFABRRRQAUUUUAFFFFABRRRQAUUUUAFFFFABRRRQAUUUUAFFFFABRRRQAUUUUAFfP8A8Y8f8LT0g/8ATtB/6NevoCvmz4zarBdfEWNrOQPJY20cUhH8LqzPj8mH604uzTC1z1OMgxL/ALtOHSuGsviLpcOn2huDI9w6KJERc7T0J6fjWgPiF4dA5vJATyQ0LcfpXsRxVKy1OZ05N6I6miuXHxC8OE4+2P8A9+W/wqaLxz4elXIvcc4+dCP6Vf1in3F7KfY6KisVfFmhNyNSg/FwP61MviXRHGRq1l+M6iq9vDuL2UuxqUVnLr+kP93U7RvpMp/rVuO7tphmO4ifPTY4bP5Zp+2h3FyS7E1FIGHY5HrijPqCB6npTVSL2YuV9haKQEeufpS1XMhWa3CiiijmQBRRRTuAUUUUAFFFFFwsFFFFFwswoooouAUUlJzRuFiK9OLG4PpE5/Q1wvwQ58cXp9LCT/0ZHXbam23Sbxv7sDn/AMdNcf8AAsZ8Uam3/Tp/7OtePmP8SJ10PhZ7zRRRXIWFFFFABRRRQAUUUUAFFFFABRRRQAUUUUAFFFFABRRRQAUUUUAFFFFABRRRQAUUUUAFFFFABRRRQAUUUUAFFFUtX1az0PSbnUr+URW0CbnY/oB7k4A+tAHM/EfxnD4T8PSCKTOp3SmO1jXqDjlj6Aev0rxfwV4KGuRzarrKubZjiFdxBkJwd3HRcE8+p9qrg6h8T/HE17dhktEfk7eI4x0Qe+SBn6mvYIYkt4o4ohtjRQqj0UDAFdmFoKbvIynU5dEcwnw78NqP+PJx/wBt3p3/AAr3w4f+XSX/AL/v/jXU0uK73haT3Rl7WZyMvw60Jx+7jlT/ALaMf61nzfC+ykJ8u/lT0+TOP1rvcA9qXFL6nR7D9tM87/4VVDj/AJC0hP8A1xH+NRv8LEH3NUJ93i5z+dekDpSYqfqVLsP28zzJ/hfcgEx6jEx7ZBFV3+GOqhsrfWvTu75/9Br1XFLjHSpeApsft5Hkj/DLW0GUurSQ56LI2R+a0xPCHi6zYrahwP70d0oz+ZBr10qD1AOKOgxS+oQ6Nj+sPseTHRvHkIJR71e3y3Y/+LqIHx1bFsnU37feL/yJr18EgYB4oqfqL6SY1X7o8j/t3x1AQPIvj/v2hI/9B5pw8X+MLds3KSbfRrUL/SvWiAeoprIrDDKCPcUfVKi2mx+2XVHl8fxPv4xsksUkcdfm2n+WKnX4qTH72mLn0Emf/Za9GNvCRzCmP90VVn0jTrniezhYehWj6vXW0he0g+hx0fxRtCAJtPuFPcowqwnxP0jobS9H1Vf/AIqt9vCmhSDDadDj6Gq8ngrQXXb9iEfurYNTyYpbMOamVLf4i+H5f9ZLNCfR4if/AEHNWR478NuONSwe2YZB/SqMnw40OVi2blf91xj+VVpvhhpTriK5uEPq2G/wo5sWugfujoY/FGiSKGGp2yg/35Av88VaXXNIdcrqtif+3hP8a4k/CmH+HV2A9Ps4/nuqrL8LbpUbytVjcjoChXj8M0e2xK3iChTfU9KhuIZxmOVGB6MGyDUh9ufpXk4+G+uoSVvbTjp+9cZ/8dpjeDfFlmwe2YSkHI8qbp+eKf1qst4h7KHc9azg4Jpf1rycWfxBgT5BdgZ6ecmf50o1XxrZ8vHcuR18xC3P0FN41r4osXsr9T0jW22aDqLYI22sp/8AHTXLfAtH/wCEk1JwMoLPax9DuXH9fyrk9T8d+I/sr2N5bwxLcRGPDRFGwRgnk+9dN8DNf06y1LUbS/nW3ub7yVtQ/AkILZUH1yV47/z4cTVVaaa6G0IckT32iiisgCiiigAooooAKKKKACiiigAooooAKKKKACiiigAooooAKKKKACiiigAooooAKKKKACiiigAooooAKKKKACvnb4qeL5vF3iIeHNL3mztZTGxU5EsucE8dgQQPoeK7/wCLnjiTw5pSaZp84j1G8U5cEgxR8jcMdCe30NcP8NvC0dtaw61dRsbp8mJW42qeh+v9MVpSpOpKxMpWR1Xhzw/B4e0uK2Rg03DTP6vjt7c8fj71sU7aB0FFe5TgoRsjlk7sTNLRSVoSLRSUUALRSUUALRSUUWAWkxRRQAUtJRQAtJRRQAmDS0UUBYUdKKSilYBaMCkoosNi0UlFOwgagE4xmiik0AEA9RmmyFUjeQsqhVJJboB70/6VwHxH8THT7FtKtX23FzHh3HWNScfmRkVjWajEuK1OWuWm8e+O1ijytorEAgYxEvXn1I/U1c8feHDoF3ba3pKtCu8bSCf3UgIK4PcfKfxxXWfD/wAOLo+ki9njK3t2oZgf4QQDt+nT8RXSahYQapYTWNwgeCYFWHp6HnvnH5VyLDqUGzRzadjo/AXi2Lxj4aivwAl1EfJuox0WQAZx7HIIrp6+ZvDesXPwv8evby5bTpyFuAx+9GT8rj3U547gn1r6WhmjuIUmicPG6hlYdCDXnNWdmbrYfRRRSAKKKKACiiigAooooAKKKKACiiigAooooAKKKKACiiigAooooAKKKKACiiigAooooAKKKKACsnxJ4gsvDGhz6nfSbY4xtQAZLueigdya1HdI42kdgqKCzMTgADua+cfiD4ol+IXimDSdJRmsLd2ijbHEjfxPn04Ix3AB700ruyAzvD1hffEDxVeaxq2ZIQ26UuTszn5YxnsOcD2HTjPsQAUBUACgAAL0UAYFZmgaNFoOlQ2UQGV5d/7x7n8/0rU7Yr2MPR5InLOV2A6UUUV1IzCkpaSmAUUUUDCiiigAooooAKKKKACiiigAooooAKKKKACiiigAooooAKKKKACiilH4/h1pN21EVdT1CDStPmvLqREjjByT3OO1eTeHdMufGPiubWL8E2iT+Y3mDGTjAT36AEdMGrnxC1iXWdbt9AsVMgiP7xUOQZD2GOoAwevrXf8AhrQ4/D2iwWEZBdRukYd5D941w3dWduiNvhRsDpz+GOaCM8fhQCfWiuxJJWMmzkfHvhz/AISDRfNijL3cHzJjqVPUe/rj2PrU3wV8bK8B8LalOftEeWsy/GUx9zPr3Ax0zXUHGCCflI5ryHx5oFzoGuxa/p48qNnEhZP+WUoIJP0Jwa87F0be8jopzT0Ppyiuc8EeKrfxf4ZttRjKi4A2XMWeY5AOfwPUexFdHXnmoUUUUAFFFFABRRRQAUUUUAFFFFABRRRQAUUUUAFFFFABRRRQAUUUUAFFFFABRRRQAUUVg+MPE9v4S8OXGpzbWkA2QRE482Q9F/qfYGgDg/jR45Gl6afDli268vI83BBOY4j0UepbB/AH1FYfw58LnR7OTUbhcXVwAqr/AHEGf1Jx+GK5fwfpl54v8TTa9q0nn+TIZpGdceY+cKu3sAB+mMYNevAAcDoBxXfhaF3zMxqT6IcSOAOwwKBSUtepY5wooooAKSlpKYBRRRQMKKKKACiiigAooooAKKKKACiiigAooooAKKKKACiiigAoooFACjHeuc8aa+ugaE0q4e4n/dwxk457k+2P1roJJUhieSVgiIm52PQAV47PcXHxF8ZRwxlorKJSVA52IBn5vcnAzXLiJ6cq3Lgtbm18N/D5aSXxDdFmeRilvuGMgcl/pzj8K9JA71DaWsFnax2sC7YkAAGMc9f8PxJqxV0IcsSZu7AdKKKK2sSH0qpqOn2+p2E1ncpvhlUqRn2xVuj8KmSurD21PIfCWtz/AA18eTW94srWkpEU+OA8f8Mg9SBz+frX02jrIgdGDKwyCDwRXiHj/wALrrOnPfW64vrdNwOD84HJB9T9a0fgx46+3WcfhW/YfabVCLZ8/ejXGFPuB+GB7V4lem4SOuDuj1+iiisSgooooAKKKKACiiigAooooAKKKKACiiigAooooAKKKKACiiigAooooAKKKKAGu6xxs7sFRQWZicAAd6+aPGGv3/xG8cJYWkp/s6KZo7UBQVAA+aUnvwNw+uK7L40eO/IjPhfTJ/3so/06RCQUUgEJkeo6j0OO9QeAPCyaFpMd5OP9OuUHmZHKD7wX69MjtW1Gk6kvImUkjpNN0u20jT4LK0QJDEowO/1J7nrn61aFL0GBwKSvbhFRVjlk7sUUtNFOqiQooopgFJS0lABRRRQMKKKKACiiigAooooAKKKKACiiigAooooAKKKKACiiigAoJ2gnHTmlFZ+s6pBo2lT38zAJGMqD1Yn7q/nUTkoq7Glc434l+JHtbUaLZtumuAPNC/e29h+Pf8R3rU8CeGhoWkGaZf8AS7nDO57D+6PTkn8643wTpNz4n8STa3f5eGKXzMk8NITkDB/E/h2zivXwMcccVyUYupLnZb91WAUtJS12mYUUUUwCiiigBD1zXkXjDSLnwl4ih17SC1vFJN5kbooxDIckjHTHX+VevfhmqOq6Xb6vpk9hcrlJkC5zg5zkEemDzXNiaanHzLhNpnW+DvE8Hi3w7BqcQCSEbZos5MbjqP8ACt+vmnwJ4guvhx40l0/Vcx6dcFUnJzhTztkHbGeuO1fSUE8VzAk8EiSxSDcjochh6g14jVnZnUiSiiigAooooAKKKKACiiigAooooAKKKKACiiigAooooAKKKKACiiigArlPiL4ofwn4Pub6BWa7lIgt8DOHYHDfgAT74xXV15b8d1J8FWhz8ovVz/3y2KTdkB5p4C8NPruoPrWoZliWUurvk+dJnduyeoB55r2DII79MV454a0j4gyeHYbnw/FM2nSM7ReWYwMhtpJ39+DV6fxF4/0d/KvdOLOg6vbl8/UocV34fEQgtjOdNydz1XtTTXlsfxR1O1XGoaQp91LR8/iDWhafFnS3H+l2N1EewjIf+eK61i6b6mTpSPQhRXIQfEvw9N957iL/AH4/8Caur478NsoJ1NFz2KN/hWkcRTfUn2ckdEKWsu38RaPdY8nUbc59Wx/OrQ1OwP8Ay/W3/f1f8av2sH1FystUlRJdW8g+SeJvo4p4dWGQciq549xWY6ijg9KM44xT5kOwUUo5oouhWEopaKLiEopaKLgJRS0U7hcSiloouMSilooASiloouAlKKKPoKQBz0A57V5B421S48U+JV0LTpN6RyCFf7sjjILH26/lXZ+O/E40DSRFCR9suAQn+yMdf5Vj/DbwwLazXW7sP58w/cq3O1cYBPuf5GuOtLnfIjWKSVztNF0qHSNKhs4VG1Orf3mxya0cd6bkk5JPNOFdMI8qsjJu7DFJS0VdwEopGcKuevr2qjd63pllG0lxfQoq8E7skfgKl1Irdj5WX6K468+JPh+1XKSzXXX5oY/lz75INYlz8V2kJSx0hyOiO7E5P0Gf51lLE011GoSfQ9LJGOabJIkaF3cKOu5ztH5mvL4NW+IfiOQppmnyxbRnMUIQY+rmrsHwj8b6xIJNS1C3tg/MoluGLf8AfKjH61zSxy+yjRUX1K/xKfRb+2t7iK+hOopkLGnzeYh6gkZwc8j6H1rqPgX4qa6s7nw5dPI8tuvn27OSf3fAK+2Dt/76PpS2vwH0qxtJrnVdXuLjy42k/dKsXIGSSSWyPyrn/ghCifELUhEGMSWUu0nn/lqg6jivPqT55XN1GyPoOiiioAKKKKACiiigAooooAKKKKACiiigAooooAKKKKACiiigAooooAK80+OVuZvh+rAgCK8jZvcYYY/MivS688+Nf/JN7j/r4i/9CpPYC58HCG+GGk+xm/8ARz13Zwa87+Ccxk+HFrHn/VSyr+blv616LTWxRQudD0m8ybnS7KYnvJArH9RWHffDnwjqLf6Tolv/ANsneL/0FhXV0mKdkFjzu7+Cfg65z5Vtc2vp5Nwx/wDQs1lSfAHw25JTU9WUem+Mj9EzXrVFILHit1+z5Zsc22u3CHt5sKt/LFVf+GepsZHiZM9v9DP/AMcr3SindisfP9z8EfEtrn7BrSygDuTGf/QjVM/Cb4gxnEN6pHXi+Ir6Mox7UJy7i5UfNrfDj4kwP8s8pxzkXbPn9aDo3xU09SEhvHA7JEsmfzWvpHC+gpapTmtmHImfM+74rKf+PDUz/wBuC/8AxNI2p/EuzBa6028C4/5a2mB+gBr6ZpMD0p+0n3HyRPl+T4geLLbiWxiDDqHgYf8Aswpg+KHiNeWsLQ/WGQf+zV9SdqOaft6vcXs4ny+PirrKrmTT7T8nH9anj+K+o7MPpUDE90Zh/jX0q8EMgw8SN/vKDVZ9H0uQkyabZuT13QKf6U1iKvcXs4nz0Pi46Iol0bJ9p8fzWnj4vR4+bRH/APAn/wCxr3l/C/h+T7+haY2fW0jP9KiPg7wwf+Zc0j/wBj/+JqvrNTuHsoHho+LkRYA6QwH/AF8Z/wDZamj+LNgw/e2MiHPaTP8ASvaz4N8LkEf8I3pHPpYx/wDxNQTeAfCcww/h/Tx/uW6r/IU/rVXuL2UTyRPijozDLpcKfTaT/IVIPijoR4xPn/cNekS/CvwZNwdEhGe6Oy/yNVj8HvA5J/4lDZ/6+pR/7NTWLqh7OJwg+J/h4D55Jx9I6enxM8OP0mmH1i/+vXcD4PeBwP8AkEN/4FS//FU0/BvwMef7Ib/wKl/+KqvrlQfs4nHf8LF8OY5uZP8Av2aafiT4cTkXExI6bY/8a6+X4M+CnHyafKh9rqQ/zaqF38FvCSQyyeXcpsQt/rSRwKTxkxeyieOG7HjbxpF9pd1tHcIiA8CIH5QD788+te1RNbQxrFEIljRcIF4AXgA4HAGOMe1eT/DXwNYeNtX1FLuW5hgtQrp5bYJ3FsZJHov616TJ8CNElmDyatqTKOiF1I/UVNPEOLbE6SH3Ov6RZttuNStYz6GUCsO7+JPh22ZlFw8zDj90uR+ea623+CvgyFQJrKec9Nz3Drk/QEV0Fh4C8K6fGI4dAsGHXM0CyMMe7AmtJYyT2F7JHid58VpNrGx0jd6PJKSMfQAfzqrH4q8e62uNL051bqDb2pc/+PZH6V9JWthZ2K7bS0gt19Iowg/SrGBWEq9SXUpU4o+bYvAvxH19vOnlngD8kSyGIY75AAH4CugsPgCZGSTVdcfkZeOCL5s/77Mf/Qa9xwPQelLWfNLqy0rHm+m/BPwlZNvniur4gf8ALxORj/vgL/Wur0/wh4c0iJI7PRrKMIcq5iDPn/ebJNbtFTYdhiqFXAACjoBTwc0UUwMvxKxj8Law46iymP8A44a8S+AULzeINXu+cR2yoT6l3z/7Ia9e8eXn2DwLrNwf+fYx/wDfXy/+zV5p+z5EFtNelGeXgXn2Dn+tT1Ez2miiimIKKKKACiiigAooooAKKKKACiiigAooooAKKKKACiiigAooooAK89+NSlvhxc4HS4iJ+m6vQq4n4tRCX4baoSM7Ajf+PCh7AY3wFkL+CLpT1S/dR9NqH+teqGvJ/gCR/wAIZqA/6iLf+io69YojsUJS0UVQwooooAKKKKACiiigQUUUUDCiiigAooopAFFFFABRRRQAUdOlFFAgooooAKKKKBhXOeO706b4I1e6V9rx2zbTnHJxXRdq8y+OV89p4ESKNwpuLtYnBPVNrE/UZ20mIzPgDZKug6pfkYaW6EQz1IVQf5k17DXA/B6yS0+HOnMq/NM0kjN65cgH8gK76hDsJRS0VQgooooAKKKKBhRRRSAKKKKBHEfFuURfDPWCeGZYwv18xf8ACuZ+AduE8JajPjl70pn/AHUU/wDs1aXxxu2t/AQjA4nu0jP4Bm/9lpfglAYfh1E5Tb51xI+cfe6Ln/x39KnqJnotFFFMQUUUUAFFFFABRRRQAUUUUAFFFFABRRRQAUUUUAFFFFABRRRQAVyfxNXd8N9bHpBn8mBrrKwPG67/AALrq+tjL/6CaAOE/Z/m3eGtTi54vd4/74Uf0r1+vEv2fJibTWIc8K8bY9yCP6V7bQiwoooqgCiiigQUUUUAFFFFAwooooAKKKKACiiigAooooAKKKKACiiigAooooAKKKKAEzXin7QNz/o+g227AMk0jL9AoH8zXtn1r58+Nkr3XxC0myU70S1j+XvuZ2z+YApMD2PwTaCy8EaJEFx/oUTH2YqCf1JroKit4kt7eOGJQsaKFUD0A4qWhCCiiimMKKKKACiiigAooooAKOe1FFAjxz9oC/MekaTpwXInmeYn/cGP/ZzXbfDmEQfDzQ0EQjzbKxUDHJ5J/HOa8v8A2grwNqmj2yZLRQysR/vFf/iTXtej2a6fotjZqcrBAkYOMZwoGahCZdooopiCiiigAooooAKKKKACiiigAooooAKKKKACiiigAooooAKKKKACsvxJbNeeGNVtlUs0tpKgUDJJKnitSmuMxsPUGgDw79nxj9u1xW4/dxYH/Anr3ivnv4CXYh8TanbMfmniTb77d2f519CUIsKKKKoAooozxQIrXd7bWFvJc3dzDBBGMvJK4VV+pNMstRtNRh86yu4bmLP34ZA6/mP88184/F/xa2t+Jn0yHetrprtBns0g+8R+Ix+NcVout3+gapDf6dctBLGR0PBXjIPscc1Nx2Ps4UtYPhHxDF4o8OWuqRAjzAVdc8qwPOfT/wCuK3qYBRRRTAKKKKACiiigQUVkeIvEFj4Y0S51XUpGWCBckJgsxzgBQepJOP1rwvV/jr4hnuy2mQW9nABgLIgkJPY5z/LNK4H0XRXhHgv416hPrEdn4j8k28xwJ0UJ5XpkdxXuoJ4759KLgOooopgFFFFAwooooAK+efEQXVv2h4baTc8azxRj2AjB/mxr6FPQ18/eBgniD44393J1gEkwz13IVQfpUge/ouAM++Pp2p9IAPSlpgFFFFMAooooAKKKKACiiigAoooPQ0hHzx8XIm1X4r6bp8TgmaKCAZPAZ5CD/MV9Aou1FX0AFfPF8k2s/tCQQqRmHUkKnPGyP94f0Br6IqUJhRRRTEFFFFABRRRQAUUUUAFFFFABRRRQAUUUUAFFFFABRRRQAUUUUAFB5GKKKAPnX4S2j6b8WZ7CRlL2wuIWweCVOK+j6+cfDNwbH4+X+cqZdTuIvwaQ/wAxivo6miwooopgFNc7Y2IOMAnJ7U6qmqM6aTeNH98QuV+u04pMD4xubiW6vLi5lJMkrl2PfJNQ4+lObO7k5pKy6ge/fAHUzPoGp6YyEG2uFnDeocbcfnGT+NewV4F+z9d7dZ1m1JI82GN8epUsP/Zq99HStEIKKKKoYUUUUAFB6UUdaQjwv4+6tJu0rSo2GwFriQDjBA2qP/HmrxMYAwPTH4V6P8b53k8fGI/cjto8D0yP/wBVebioYCgDIB6Zr7O8P3BvPDum3bnLXFrFKx92QE/qa+MgMkDGc19jeFozD4T0eJhgx2UKN9Qi5/WnEDZooBoqwCiiigYUUUUCKupXIs9LvLojIhgeTH+6pP8ASvDfghEL3xtrmpBcYQ/k7k/+y17D4wn+z+DNZl44s5V/NSP615Z+z3ARHr1z/fMEYPrjeT/MVAHt1FLSVQwooooAKKKKYBRRRQAUUUUAFHHeiqmqXYsNIvbxulvBJKf+AqT/AEpMR89/Dkvq/wAaftxJJjM8zc9coU5/Fq+iq+ffgTGLjxtqt2Qdy2Zx6Dc6/wCFfQVITCiiigQUUUUAFFFFABRRRQAUUUUAFFFFABRRRQAUUUUAFFFFABRRRQAUUUUAfOeqobD9oNAi4D6rbsR/vFST+tfSAr5v+JE40/41x3pO1YpLWViOOgXmvpAfr0NCZVxaKKKdwCmyIJI2QjIYEYqOS5ijHzMOKgbUYexJP0IpNopRbPjnVLKXTdVvLGbmW2meF+McqcH8Kp/wnNe0fEn4cXes6zNrOgqkr3GDPBuCNn+8N2AcnHAOfaue0X4L+KNQvVS/jisLQ4LT+cjnHoApJB571n1Bxa3On/Z/0yRRq2qSQERsI4YpT3PJZR+aE/8A1q9xHSsrw7oNj4b0W30uwjCwwjkjqzHqT7mpdX1iw0HTpNQ1O4FvbRj5pCCefQAck/StETc0KKwLXxr4ZvQpt9f05yQDsNyitz7EjH0rbSRZUV43VkYZDKcg/j0p3AkopPyzVe4v7S0/4+bqCDPTzJAufzouFyzRUMM8U674pFdT0KsCP0/zzUoI70AfNvxztHi8aRXZXAuLZQvvtxn+deYg4H06V9H/ABr8Kzaz4bj1KyhEl1pxLlR94xn738lP4GvnAIcgLu5zjjnP9OKhgaGiaZPrGt2enW4BlmkCrjnNfZUESxRLEmAiDaAvTivCvgf4Rea/l8SXkOIYl8q1yOrn7zDPpwP+Be1e9AY/CmgFxilpMj1/WjcPWquAtFHWigYUUUE4FAjjvilM0Hw21l0OD5cYyDg4aRQf51zHwCiX/hCr2bZhm1B1z7BEI/ma0/jVdm1+HNxEDj7TPHD+Xzf+yU74LWq2/wAOLaRf+W88kh/A7f8A2UUuoHodFFFMYUUUUwCiiigAooooAKKKKACuc8d3kdn4E12WU4U2Ukf4upUfqwro64H4xziH4Z6koxmVoVXnr+9U/wAgaTEch+z7axnT9YvSg84vHFv74AJI/OvaK8v+BNl9n8Dz3BH/AB8XbMD6gKo/nmvUKRLCiiigAooooAKKKKACiiigAooooAKKKKACiiigAooooAKKKKACiiigAooooA+ePjpZiDxvZXAAxdWik+5ViP5Yr6Ht5Y7iCOaI5jkUMp9QRx+leF/tA2xW80S7B+9HJGM9tpU8e/Neu+DbgXPgrQ58nMlhAx9jsGR+eaBm2xCoWPAAzWRc6mWJWEg471qygmFx6qa51lKsQRjmpkzejFSeohLM258EmlIB6jNJjFFZ2bOvlF9h3q1ZXLRSBWJKkgHNVM1NbxmS4RRyMjNUiaiXKb+crxz6V4f8edbk+06boUW4Ar9pmHZgWwo/Aqfzr3ADCgDsOK+cfii/9o/GOG0kGEj8iFT7EBv/AGb9KqT0OGPxCy/CWOTT7dre+MNyI1EgdSyM+OoOQf0rP/4V34qsD51nfweYOB5M7qT6D5gMH8a9cUAKP939KPes7s9JYaNjyQ+B/GepxkXupgAcbZ7h2/kDTG+FWrpHJLNqVtlVJwpc9PqBXr2AO1Mm4gfPZDn8qLsHh4pXOV+AF9Oy6zYO5aGMxyqCclWbKt+iCvbgK8C+BaySeKdWkiI8kRqX46HLY/qK9+rVHmy+JiYBUg1xes+EPDE+pLdSaRatc5BJMa4bHdhjk12rfdP0rAvOLp6JF0opy1IYZWt4kihJSJBhEToo9PYU5riV+sh496jorK528iXQcZZD/Gfzp8d1PG2Q5I9DUVLnAob0FyRfQ3bO5FwhPccEVZrK0ocsfUCtWto7HFNJS0Ck68UtFUQeU/H2RB4Hs0J+Y6gjAe3lyA/zH510fwphEHw10dO+2Qn/AL+NXE/tAz7dP0a2PRpZJMeoAUf1r0vwVaCx8G6VbAfdgB/76O7+tR1A3qKUdKSqAKKKKYwooooAKKKKACiiigAryf49zhPB1jCGwZL5CVHXaEc/zAr1ivB/j/duNS0m134iEZlIAzzkj+tJiO++E9hLp/w40tZgA0ytPxj7rElf0xXa1j+FLOTT/COj2coIkhs4kYEYIIUVsUiQooooAKKKKACiiigAooooAKKKKACiiigAooooAKKKKACiiigAooooAKKKKAPI/j9Fu8M6XKc7UuyPbJX/AOtXXfCm6N58NdHkbqsbRf8AfDsv9KzvjNCkvw0v2aMO0ckTKccqd4BI/Amq/wAENQW48DCzX5vsczpn2ZmagaPTcZFV5bOCXqgGPTirFJRYevQpNpkB/vD/AIFTf7Ih/vyf99f/AFqv0UWK5pdyh/ZMQ6Fz9T/9ap4LSODLKvPrViiiwOUnuB4HHWvnT40WkmlfEG01eJXC3EMcofGBuUlcfXAX86+jK5Tx34Sh8X+HZbMnZcxgyW8mPut9euCcZpSWhKdncwbO6jvbKG5hcGOZAy854x/jU1ePeHvFd/4Lml0XWLaQQwPhlbh4fwx054HJ54rtF+I/hsplr2QHGceRJn8yOayserCvG2rOtrH8UaqmjeH7m7c87SEUYyx9K5jUfirp8UZWwtpLh8HDshVQfcYz+ArnbPSvFfxQ1JCY5EsVOPMCkRR889eGbGOpJosZ1cRG1kzu/gBpckOnatqzk7Z5VgUY4OwZz/4/+ea9oBrJ8O6HZ+HtEttMsU2QQrgHuxPUn3J5rW6Vqkee3dhVC7sfOO5MBqv0VW44ycXdHPvaTKxG0nHpUZglH/LM10lJtHoKjkRr7eRzwt5j/wAszViHT5JRlztXPIxzW1gDtRT5UJ1pMhggSFNqgfWpqKKpGT1CiiimI8L/AGg8m48PoOuyf+cdey6KNuhaeOgFtH/6CK8X+NUn2zxr4e0/J7DH++6j/wBlr2+yj8qxt4wOEjVfyWpGWe1JQOlFMQUUUUDCiiimAUUUUAFFFFAAeQRXzX8ZZZ9T+JaaZGhcoscUajqS4U/+hH9a+lDjHPSvm6+nk1v9oGAtHnytTSIjrkRMOfoNtS9RH0WowoHoMUtFFBIUUUUAFFFFABRRRQAUUUUAFFFFABRRRQAUUUUAFFFFABRRRQAUUUUAFFFFAHNfEGy+3+ANbhChmW0eVR7oN3HvxXA/s/XCjT9Wtc/N5quB3wBivWNUtTe6Re2gxmeB4+f9pSP614b8AJj/AMJLqUJOAbUuBnqd6j+RpDR9BnpSUo6UlUMKKKKBhRRRQIKQgEYxmlooAxNd8J6J4kj26pptvcFfuyMnzr9G6iuWPwW8GGQt9gm2nt9ofn9a9EoosgOS0z4aeEdKYNBo1tIykFTOvmlT7Fs4rq1ijjUIiKqjoAMCnUUWQrBRRRQMKKKKBhRRRQAUUUUAFFFFABR2oooYHz/8UST8aNDUkkYtcD0/etXvygAAY6CvBfiGBc/HPRFTB2G2BH0kY172DwPcUgFooHSihAFFFFMAooopgFFFFABRRRQAHpXzh8O3Gr/GyTUDz+8ubj/voMP/AGbNfQep3qadpl1eyH5IIWkbPYKCT/KvAvgNAs3jDUblwS0NoVUn3dRn6/8A16kT2PoSiiigkKKKKACiiigAooooAKKKKACiiigAooooAKKKKACiiigAooooAKKKKACiiigAr5w+FbT6Z8XmsGO0u9xDIB/shzj81r6Pr5ztWOk/tCvtG3zNTZBz18w//Zmkxo+ku1JR2opoaCiiimMKKKKACiiigAooooAKKKKACiiigQUUUUAFFFFAwooooAKKKKACgjIxmiihgfP2uubz9oGzjwMpOo/BQTX0AP5V8/xgT/tJqDyFu5Bz7ROa+gKQC0UUUwCiiimAUUUUAFFFFABRRRSA5f4i3KWnw+1x2Gd9pJEPqylR/OuB+AWnxDR9V1Ig/aJLgQEn+6FVv5sfyrovjRdC3+H9xGDh5ZYwPcBhmqnwOhSPwCzj78l5KWPrjA/pSE9j0qiiigkKKKKACiiigAooooAKKKKACiiigAooooAKKKKACiiigAooooAKKKKACiiigAr5v+ItwmhfGn+01QuIJre6ZPUqEJx9cfrX0hXz98eNMEHifTb9MZu4CpA6lkIH/swpMaPdtI1a01vTINRsJhLbTqHRgexHcdjnjFaFfNvwh8eL4e1QaTqE23S7o/ISflhkJGGJPRTnB+qntX0ejBsbWyOx68f5700xj6KKKYBRRRQMKKKKACiiqt3f2llbm5u7uG3gXrLLIqKPxPFFxFqivNdc+NXhnTS0diZ9SmAbaYV2x5Hqx6j3ANcHefGLxfrDn+xNMMcX3CI0MpHvnAwaaTeyFzI+hCeOOTRn6n8Rivml0+KOogySX2oIknVWuwoAPtmmwaP8SLEF7S+uVYnnZdqP/ZhVezn2Fzo+mgaK+bbfxp8SfDSYulurpASXadfNwB/tcgD3rqdE+PVs58vXNNlgPAEluQ4J75yR+mamScd0NSR7UOlJXP6H410DxHGDpmqQSyHrCW2yA/7p5/pW8GB9vwxU3Qx1FFFMYUUUUAFFFB4FDA+e9LYS/tJFuf8Aj7lb/wAgtX0JXz/4VWG6/aBu5WlVTG8roD1YhCuB69TXpvi34laF4TIhnma4vGzi3t/mYfXsP88UriOzPSm596+cbz4i+PPGM7rosUllb54+zuQFOOVMmACf8azj4K8Y6oxlvLzMjcsZpyT+YzWkac3qkLmXc+n847GlGa+YB8NfEtud8F9bs4+YeXK2c/8AfNWFHxL0RfMgvL+WGI52pcb1x6bAf6U/ZT7Bzx7n0xRXgOl/G3X9JlFt4j0oykAZYKYnAx/dI5/OvQtC+LPhXWyEF+bGYn/V3ilMf8C+7/49UPTcd0d5RUMNxFPGJIZUkjOMOjZU/Q//AF6l56UDFozjnGar3N3BaQme4njhhXrJIwVR+J4ry7xr8ZNM0qOaw0Vvtl8QUMq/6qJvXPVvw4qWxGX8e9WgNrpmlRTlpw7Syxr/AHcYGfTkf1rsfhFb/Z/hnpWYjG0hlc5TaWBlfDe+RjB9MV8x6hcXt5qEs+omVrqRt0jTZDncM5Oe2DX2TplothpVnZoAFt4EiAAwAFUD+lJCZaooopiCiiigAooooAKKKKACiiigAooooAKKKKACiiigAooooAKKKKACiiigAooooAK8a/aB08y6Xo9/j5I5ZICQe7AMB/44a9lrzb432L3XgATKcLaXkcz8diGT+bigEedX3hKPW/Aum32nKFvYLVcDjMvy5Kk+vU59/cV0Pwu+KENnCug+IZXjYSYtbhhnr/C/oeeKX4cTvP4Pg3gF1do+vYH25FQ+KfAFprmbqyKW18OCyj5ZB/tAenqK7ZYfmgpRMvae80z3NJFkUMpyp6YOQffNSA5r5q0fx74t+HsradqVs13ag5VJWztHT923UA+4YemK9M0X40+GNSRRdtLp8uPn8wAop/3up/KuNpx0ZtdHpNFconxI8HyxvImv2hROp3Hj8Koaj8XPB2nRhv7VFyT2txuI/PFF0yjuqr3V7bWVu89zOkUSAkszDArxPXPj0826Dw9px3Zws1yd2c99gI/9C/CuXfTvGvjuT7VqN+yW8n8LttQD2QcEfU5qowk3oiHJI7vxZ8crKy8y18O25vLgEqLiUbY1Psv3m/HbXANpPjLxvOLnUrp47Z2DbpWwFH+yg5/z1rstD8A6JpISVovtlwuD5kp3BT7AYB/HOK6pQFQKBhV4xXZSwjesjGVXscbo3w40bTcSzj7bOOf3q/KD6gZ/nXXJDHDGEjRVUDGAuKlo9q740Yx2MXJsYBinUuKMVqkidRpAcYYZHpWTqfhjR9VUi7s0L9A6gAjPvitij2qJU4vdFKTR5Vqnwxu7SVrvRbwnB+5I4Rh7BhwfyFX9B+LHiLwpdjT/ABFbPdQxsEYscShenB5B9hwPcda9GzjvWdquiadrEHl31ssgxwTww46g1xVsHzaxNY1nszt/Dvi/RvFNqJ9Lu1f+9GwKuvsQcfmMit3NfM+peC9d8K3Tap4cvpdkXzJtO1x3+jAfT611HhX44So32TxPaEMDtFxAuMEdd6nj64x9MVwTpyho0bqSZ7hnNFZGj+ItJ120Fzp19FPEe6sPyxWruXByw+uai5Vx1NcqqMWIUY5JPArB17xnoPhyEvqV/HG2DtjByzewArw/xX8V9d8W+bp+iwSWdmxZWCHMsgHYt2H+7+dK4mzirm+vpvFtzc6bLILqWdhGY+Gyc/0zXZeHfhxJPJ9u1+QM7Hf9nDZYn1cn+QrI+F9vFJ4uleWIF0t3Zd/8LblGfrya9nx7dfwrtwlBTjzSMqkraFe3t4LeFIoIlRFGAoH+fQVNk5yetOA9aK9RRUVZHNe+4dj70gxtIxwRgilop2Aq3en2V+m27toplx0cZrjtX+F+lX7vLaTPaFjkoVDp+HTH513dHArOdGEt0UptHksfgzxtoMvn6TfK7fw+TOQwA6cMAP5/WrjXfxZ+6b2++hni/wAa9NIz1o6dK5ngYXL9qzyZ/CXjXxHJu1a9ZT0JnnycfRev0zXTeH/h3puk7ZLl/tlwp43jCKfZc12Z5HNIM461UcJCGovat6HkXiW2bWfivbafEqhpZ4IjjgDIUn8hkfhX07XzV4Rhl1X42RsXMnlX0shfbn5Iwdv/ALLz719K15dT42dC2CiiioGFFFFABRRRQAUUUUAFFFFABRRRQAUUUUAFFFFABRRRQAUUUUAFFFFABRRRQAVx3xVtJb34Za3DEu5hEkhH+ysis36Ka7GsvxNbi78K6vbld3m2UyY9coRQCPE/hPcvNo99A5/dxShkX/ezmvQ8n1ryj4S3BGoX1scYaAS/kQMfrXqwr2cK700jmq6TuQ3FpbXcfl3NvDOg/hlQMP1rlb34b+Hbt2dIJbZmOSYZMD6ANx+VdgetFbSpQluiFNo8+b4S6SWLC+vQp9Sn/wATVm2+FmhwMDLJdzrnlHk2hvxUA4ruOlBrP6rTvexXtZGRpnhrR9I5s7CKNx0kILP9Mk5rWPK47elFFaxpxjsJyuIPfmnDpSUVpYkWikoosIWikoosAtFJS0AFFFFIYD5W3DAbGM9Kwda8IaPryt9qtAsvaaIbXH1IGG+pBrepMA9R0qJU1Lcak0eXXfwvvrNzPpGquH4wH+VwM/3gf6U3/hFfHrJ5Z1u6dOgBv2IH4Zr1TFGK55YKmy/aM8ysvhSXm87VtRkcty4jGCfYsc5/Su50zRNN0W38iwtUjXbgk/MzD3J5P8q1KjlISJ2PRQTVewhTjsL2ktjyT4aAnxpekdBBL/6MWvX68m+GCZ8U6jIMY8lv1cV6zSwvwBVeoUUUV1GQUUUlMYtFJS0DCkpaKQCUyRgkLsTjCk59KkPSsnxNObXw5qMobDJbuQR64NZ1XaLHFanFfBCKS88f3l6wzstXZj6FmAr6JrxX9n6ymWDW9QI/cSPHCpz1ZQWP6OK9qrwZO7udgUUUUgCiiigAooooAKKKKACiiigAooooAKKKKACiiigAooooAKKKKACiiigAooooAKRlDqVYZBGCPUUtFAHy94CkGnfEK6s3XZ5iywqvoQwbH4ba9jFeSXMaaP8AHG5VQQhvXCg/7a//AGVesivUwLvCxzVlqOPWiiivQMQoNFFA0JRS0lABRRRQMKKKKACiiigApaSigBaKSigBaKSigBaKSigBarai2zTLp/SFz/46as1Q1w48P6iR/wA+spH/AHyazqfCwW55z8KVzquqSD+6o/M5/pXqteWfCXm61Nv9mMf+hV6lWOFXuF1dxaKSlrqMwpKWkoAKWkooGLRSUtJgIelcl8RbpoPCU/OPMkEYwcZB4NdcK84+LN00WnadaLyJXdmHf5QuP1JrDEytTbKh8R3fwOs5LfwA0zqALq8klTB4ICqn81NelVynw10ybSPh3o1pcACURGQgdg7M4H4BgK6uvDOsKKKKACiiigAooooAKKKKACiiigAooooAKKKKACiiigAooooAKKKKACiiigAooooAKKKKAPnT4m2qaZ8Yba4LjE7W9ye235tpH/jma9LQgorA53DP+FcL8fbEQ69o2oKebiCSJu2PLZSDn/toa7HTpVuNPt5UIKsgwfpXoYF7oxqrqWxRQOlFemcwUUUUwCkpaSgYUUUUDCiiigAooooAKKKKACiiigAooooAKKKKACqGvceHdT9rSX/0A1frN8QHb4a1Q/8ATnN/6Aazq/AwW5wfwjXJ1U47Rf8As9enV5p8Ic+Vqxx3iH/odemVlhf4ZdTcSloorpMwpKWigBKKWm5GcHPTJx/n+VJyS3HYWlrm9W8caFpG9XvI55gDiOJskkdjjIX+dcJe+OPEHiS5/s3RrWeNpQQEtlLSuPrzjp1GK5auLhAtQZ6Zq+vadosHmX11HHn7qk43fTJFeWa5qE3xB8VafZ6bbTeUCIwSMsctyxHQAd+eldP4d+C+s6xO974nvZLVHIzGrb5pB7kkhcYHUHqeley+HfC+keFrBbTSrRIlwA8h5klI7s3UmvPrYl1FY3jBLU07a3S0tYbaIYjiRUUewGBUtFFcxYUUUUAFFFFABRRRQAUUUUAFFFFABRRRQAUUUUAFFFFABRRRQAUUUUAFFFFABRRRQAUUUUAeQfH6w8zQtI1HbuFvctCfUb1z/wC0/wCVJ4Gm8/wfYMSSyqwb2O4/0xW98arL7X8OLmTcV+zTxTfXnZj/AMfrh/hXexSeHJrZpVEqXDHYTg7cLz+ea68HLlqGVTY7yijI9f603cB/nFeupI5rDqKQHNLTuIKSloouMSilop3C4lFLRRcLiUUtFFwuJRS0UXASiloouMSiloouAlFLTaLgLWX4k48L6tz0s5R/44a06x/FbFfCmqkHrasP/HTWdV+4wW6OP+En/Hvqx9Wi/wDZv8a9K7V5r8I/+PbVfTdF/Jq9KBzWOF/hl1NwoprssalmICqMnPHFc/qPjbQNNR/MvknkUA+XB85OR0yPl/UVrKrCO7IUWzowCThRk+/FVru+tLC3M15cxW8Y/jlcKCfQZ615jqHxP1DUGW20WxKySEKhYB5CScABB0PvzU+lfCvxl4pm+16zItijKCHuRlz06IDkdT1x0rkqY1LSJtGl3NHWvihptqTDpqm7k6eYflTPoCSM/gDXNWq+OfiEziyhuJLMttba3lQL7E4AY/iTXr/hz4O+GtDxJdRNqdx1JuQNgPsnT8816CqqihVAAAwAO1cU8ROe5qoJHjvhv4E2dvIs/iK8N4Rj/RoiVQ8c7mGCefT0969W03R9N0eDydNsLa0jPUQxhd31x1/GrtFYFBRRRQAUUUUAFFFFABRRRQAUUUUAFFFFABRRRQAUUUUAFFFFABRRRQAUUUUAFFFFABRRRQAUUUUAFFFFAGT4n0MeJPDd9o5n8j7UgUSbd20ggg4yM9PWvEz8DPFVnNKbHV9PKnO1/NkjYjPcBT2z3NfQVFHmB82N8NviTblhHBLKR0KX0e3/AMeanNo3xT0tQjWl5tAz+7Mco/EjNfSNFVzy7hZdj5f/ALe+IFnMVltb12HVXtGI/QVI/wARvFNqRHdWFsjgZxJbyKcf99CvpymSwxTrsljSRT2dQR+tV7Wp3FypnzPD8VtXGTNp1tIP9gOv9TVtfi4648zRcH1+0EZ/AivoFtD0hs7tLsjnrm3T/Cqs3hHw3OxaXQNMZj1P2RM/nirWJqrqLkieIL8W4jy+jyqfUTgj/wBBqzD8V9KY/vbK6Qnrghv8K9Yl+HfhCYkv4fsxn+4pX+Rqu3wu8FP10CD/AL+P/wDFVSxdXuL2cTzcfFPQj/ywv/8Av0v/AMVU0XxP8OucObqMj+/GP6NXZ3HwZ8FTLiPT5oPeO5c/+hE1Sb4GeEm6Sakv+7Ov/wATTWMqh7OBiJ8QfDbrk3pBPT5G/oDUg8feGe+pov1Rv8K0n+A/hUtlLzVk9hPGR+qVSufgBor4+y6zqEfXPmhJP5BaaxlQn2URV8a+HJPu6rD+Kt/hUieLNCk+7qMZ5xwD/hWe37Pltg7PEUoPbNoD/wCzVF/wz5gYXxNj/tx/+2Vf16fYPYxN2PXtMkGUu0I+tSpqtlIPluEP4iua/wCGem/6GcH62H/2yk/4Z6k7eJl/8AT/APHKPr0uwvYI6wXtsf8Alsn/AH0P8aPtlt/z3T/vof41xJ+AGqAfLrlp+MTVE3wC1vtrNif+AvVfXn2F7BHefa7c/wDLeP8A76H+NAuIP+eqf99r/jXnzfAXxEDhdS05h7s4/pTP+FD+JR0vtM/7+Sf/ABNL6++w/Yo9E+02/aeP/vsVi+LrmH/hE9TxKjnyGHDA5P0rlv8AhRXiftfab/39f/4mpIfgL4gkbFxqdhGvQlN7HHtwKmeNk1awKikzB8E+LdL8NaTdJcxStcSyDaEGdwAOM5xjvz71d1D4tXbuE0/TI4gxI3zvvyAOMAbf5mvQdF+Bfh6xRG1S5udQmU5IB8lMemB83/j1dxpXhDw7ovOn6NaQtnO/ywz/APfRyf1rnVeoo8qNXCN7ngVnoXxD8cNvEU0Nsx2s05EEaZ9j8xH0BrsdF+AVtGyy63q7zNzmK1Tbt44Ac9R3+7Xs9FZuTe4WRjaJ4U0Pw7D5elabBb8AFwuXbHqx5NbNFFIY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83" y="2700545"/>
            <a:ext cx="2047763" cy="20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s://ss0.bdstatic.com/70cFvHSh_Q1YnxGkpoWK1HF6hhy/it/u=2530830948,1868998540&amp;fm=26&amp;gp=0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18" y="2532661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2553784" y="413682"/>
            <a:ext cx="3988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Which one is missing?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152481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44" y="1913134"/>
            <a:ext cx="1693462" cy="10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s://ss0.bdstatic.com/70cFuHSh_Q1YnxGkpoWK1HF6hhy/it/u=3725091141,501412231&amp;fm=26&amp;gp=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02" y="1326461"/>
            <a:ext cx="1780988" cy="17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080" y="1543551"/>
            <a:ext cx="1961758" cy="135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193">
            <a:off x="6869103" y="1212040"/>
            <a:ext cx="1786624" cy="178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54" y="2586037"/>
            <a:ext cx="2431901" cy="24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 descr="https://ss0.bdstatic.com/70cFuHSh_Q1YnxGkpoWK1HF6hhy/it/u=3122354649,2274960719&amp;fm=26&amp;gp=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377" y="2996108"/>
            <a:ext cx="1748703" cy="175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QkAZJAFLXzp8W9S1Wfx7LpceoXK2xWNY4BKwQE99vTv1oA+ig6tyrA/Q0tfM1t4K8VWsQ+z3oAHzAR3DAgY9MVOum+PraPy4dS1NVHIEd5IB+FPln/KNJdz6Sor5oVviLCcC+1tiDnP2tz/M1NFq3xKtZPMF1qm4A/6xg4/I5Bqfe/lHZdz6Ror5wm+IHxEtl/e6hPGB3NpCf/ZKrj4peOV5OrO2P+nSH/4ik5NdGCjfqfS9FfO9r8ZPFtop882tyWxjzoMY/wC+MVZPxy8Sj/mH6Wf+2Un/AMXS5/IfIz3+ivBrf47ayBi40mwc542F0/mTV+P48ygDzdAQnvtusfzWjnQuRntVFeQJ8eLUoC+gzK3fFyCP/Qamj+O2mk4l0S7Ueqyof54p88Q5JHrNFec2/wAavCkyEuL6IjqGhB5/A1ZT4xeD2fabu4T3a3bFHPHuHKzvaK5CL4o+DpRka1Ev++jD+lXYPHnhS4XdHr9gMnGHlCn8jg0c0e4rM6Kism38UaDduEg1ixkcnACzrkn861cg9DTTTFYWiiimAUUUUAFFFFABRRRQAUUUUAFFFFABRRRQAUUUUAFFFFABRRRQAUUUUAFFFFABRRRQAUUUUAFFFFABRRRQAUUUUAFFFFABRRRQAUUUUAFFFFABRRRQAV83/FEY+LkY9Tb/AMxX0hXzl8Uh/wAXfg+tv/MVUfiQnselwj90uR1UfyqSmrwAPanCveitEcsm7iYGaXvmiinyrsTdi0wj2p1FHJHsHMyNoo3+/GrfUA1WbSdOcktp9qxPUmFTn9Ku0UvZw7D55dzNfQdHkHz6TYt9bdP8KiPhvQicHSLPp/zyUf0rXpOaXsab6Bzy7nPyeCfDsrFjpqDP9yRh/LFRHwF4aII/s9hn/p4k/wDiq6WlqXhqfYv2k11OQl+G2gSL8iTRHP8ADJu/9CqFvhjpBXC3V4v0ZP8A4mu1yfWis3g6T6D9tNHn8nwvsufLv7kfUr/QVSk+F05z5Wox5/20/wDrV6bRt9qh4Ci+gfWJo8sPwvv1UlNQti2OBsIzVCT4d66jERxxP7+aBn8zXsOKUdOKzeXUmNYmZ5Bb+FPGWmMxsvPt88nyLvZnH0NSyJ8Q4Fz9v1zj+5dyN/Jq9ZI5oqf7Mh0ZSxD7HlMOvfEmAZFxrG4f30ZwfzFTt8TfH2np/pNwwI4/f2aAD8dten5PrQCR0OPpU/2bbaQ/rC7Hmlv8ZPF0EuZXtJ+OI5LfH4nbg/rir8Xx111VYzaXp7DoMK68/wDfRruyqsu0gFfQiqkuk6dNnzbG3fP96MH+lQ8vn0ZXt6fVHOwfHmcYFzo0ROP+WchH861oPjtoxizc6VfRvnkIyMMfUkfyp7+GdDc5OlWn4Qiqc/gfQJyWNiqe0ZKfypPA1V1D21M6PTPi/wCFL8hJ557GRiAqzwkg577lyAPckV2ljqNlqdv9osLuC6hzjfDIHXPpkV45cfDrQZISIoXhbH3w7E1F8D9Ve31rUtEdiYpIxPH7MpAI9uD+lc9SnOk0plRcZK8T3GiiipAKKKKACiiigAooooAKKKKACiiigAooooAKKKKACiiigAooooAKKKKACiiigAooooAKKKKACiiigAooooAKKKKACvnX4qKB8YbQ46i2P/j1fRVfPXxcj8r4taa+7PmRW74x0/eMP6VUPiQnseiinDpTV5QH1GacOle/HZHJLcKKKKpEhRRRTAKKKKACiiigAooooAKKKKQBRRRQAUUUUWEFJS0UwEopaKAEopaKAsJSiiikA2TAjc+xrzv4MJv8fTMf4LWRh9SVBr0K4OLaU+iE/pXA/BQj/hObkEj/AI8ZMfXeleRmD96J10PhZ9AUUUVxmgUUUUAFFFFABRRRQAUUUUAFFFFABRRRQAUUUUAFFFFABRRRQAUUUUAFFFFABRRRQAUUUUAFFFFABRRRQAUUUUAFfP8A8Y8f8LT0g/8ATtB/6NevoCvmz4zarBdfEWNrOQPJY20cUhH8LqzPj8mH604uzTC1z1OMgxL/ALtOHSuGsviLpcOn2huDI9w6KJERc7T0J6fjWgPiF4dA5vJATyQ0LcfpXsRxVKy1OZ05N6I6miuXHxC8OE4+2P8A9+W/wqaLxz4elXIvcc4+dCP6Vf1in3F7KfY6KisVfFmhNyNSg/FwP61MviXRHGRq1l+M6iq9vDuL2UuxqUVnLr+kP93U7RvpMp/rVuO7tphmO4ifPTY4bP5Zp+2h3FyS7E1FIGHY5HrijPqCB6npTVSL2YuV9haKQEeufpS1XMhWa3CiiijmQBRRRTuAUUUUAFFFFFwsFFFFFwswoooouAUUlJzRuFiK9OLG4PpE5/Q1wvwQ58cXp9LCT/0ZHXbam23Sbxv7sDn/AMdNcf8AAsZ8Uam3/Tp/7OtePmP8SJ10PhZ7zRRRXIWFFFFABRRRQAUUUUAFFFFABRRRQAUUUUAFFFFABRRRQAUUUUAFFFFABRRRQAUUUUAFFFFABRRRQAUUUUAFFFUtX1az0PSbnUr+URW0CbnY/oB7k4A+tAHM/EfxnD4T8PSCKTOp3SmO1jXqDjlj6Aev0rxfwV4KGuRzarrKubZjiFdxBkJwd3HRcE8+p9qrg6h8T/HE17dhktEfk7eI4x0Qe+SBn6mvYIYkt4o4ohtjRQqj0UDAFdmFoKbvIynU5dEcwnw78NqP+PJx/wBt3p3/AAr3w4f+XSX/AL/v/jXU0uK73haT3Rl7WZyMvw60Jx+7jlT/ALaMf61nzfC+ykJ8u/lT0+TOP1rvcA9qXFL6nR7D9tM87/4VVDj/AJC0hP8A1xH+NRv8LEH3NUJ93i5z+dekDpSYqfqVLsP28zzJ/hfcgEx6jEx7ZBFV3+GOqhsrfWvTu75/9Br1XFLjHSpeApsft5Hkj/DLW0GUurSQ56LI2R+a0xPCHi6zYrahwP70d0oz+ZBr10qD1AOKOgxS+oQ6Nj+sPseTHRvHkIJR71e3y3Y/+LqIHx1bFsnU37feL/yJr18EgYB4oqfqL6SY1X7o8j/t3x1AQPIvj/v2hI/9B5pw8X+MLds3KSbfRrUL/SvWiAeoprIrDDKCPcUfVKi2mx+2XVHl8fxPv4xsksUkcdfm2n+WKnX4qTH72mLn0Emf/Za9GNvCRzCmP90VVn0jTrniezhYehWj6vXW0he0g+hx0fxRtCAJtPuFPcowqwnxP0jobS9H1Vf/AIqt9vCmhSDDadDj6Gq8ngrQXXb9iEfurYNTyYpbMOamVLf4i+H5f9ZLNCfR4if/AEHNWR478NuONSwe2YZB/SqMnw40OVi2blf91xj+VVpvhhpTriK5uEPq2G/wo5sWugfujoY/FGiSKGGp2yg/35Av88VaXXNIdcrqtif+3hP8a4k/CmH+HV2A9Ps4/nuqrL8LbpUbytVjcjoChXj8M0e2xK3iChTfU9KhuIZxmOVGB6MGyDUh9ufpXk4+G+uoSVvbTjp+9cZ/8dpjeDfFlmwe2YSkHI8qbp+eKf1qst4h7KHc9azg4Jpf1rycWfxBgT5BdgZ6ecmf50o1XxrZ8vHcuR18xC3P0FN41r4osXsr9T0jW22aDqLYI22sp/8AHTXLfAtH/wCEk1JwMoLPax9DuXH9fyrk9T8d+I/sr2N5bwxLcRGPDRFGwRgnk+9dN8DNf06y1LUbS/nW3ub7yVtQ/AkILZUH1yV47/z4cTVVaaa6G0IckT32iiisgCiiigAooooAKKKKACiiigAooooAKKKKACiiigAooooAKKKKACiiigAooooAKKKKACiiigAooooAKKKKACvnb4qeL5vF3iIeHNL3mztZTGxU5EsucE8dgQQPoeK7/wCLnjiTw5pSaZp84j1G8U5cEgxR8jcMdCe30NcP8NvC0dtaw61dRsbp8mJW42qeh+v9MVpSpOpKxMpWR1Xhzw/B4e0uK2Rg03DTP6vjt7c8fj71sU7aB0FFe5TgoRsjlk7sTNLRSVoSLRSUUALRSUUALRSUUWAWkxRRQAUtJRQAtJRRQAmDS0UUBYUdKKSilYBaMCkoosNi0UlFOwgagE4xmiik0AEA9RmmyFUjeQsqhVJJboB70/6VwHxH8THT7FtKtX23FzHh3HWNScfmRkVjWajEuK1OWuWm8e+O1ijytorEAgYxEvXn1I/U1c8feHDoF3ba3pKtCu8bSCf3UgIK4PcfKfxxXWfD/wAOLo+ki9njK3t2oZgf4QQDt+nT8RXSahYQapYTWNwgeCYFWHp6HnvnH5VyLDqUGzRzadjo/AXi2Lxj4aivwAl1EfJuox0WQAZx7HIIrp6+ZvDesXPwv8evby5bTpyFuAx+9GT8rj3U547gn1r6WhmjuIUmicPG6hlYdCDXnNWdmbrYfRRRSAKKKKACiiigAooooAKKKKACiiigAooooAKKKKACiiigAooooAKKKKACiiigAooooAKKKKACsnxJ4gsvDGhz6nfSbY4xtQAZLueigdya1HdI42kdgqKCzMTgADua+cfiD4ol+IXimDSdJRmsLd2ijbHEjfxPn04Ix3AB700ruyAzvD1hffEDxVeaxq2ZIQ26UuTszn5YxnsOcD2HTjPsQAUBUACgAAL0UAYFZmgaNFoOlQ2UQGV5d/7x7n8/0rU7Yr2MPR5InLOV2A6UUUV1IzCkpaSmAUUUUDCiiigAooooAKKKKACiiigAooooAKKKKACiiigAooooAKKKKACiilH4/h1pN21EVdT1CDStPmvLqREjjByT3OO1eTeHdMufGPiubWL8E2iT+Y3mDGTjAT36AEdMGrnxC1iXWdbt9AsVMgiP7xUOQZD2GOoAwevrXf8AhrQ4/D2iwWEZBdRukYd5D941w3dWduiNvhRsDpz+GOaCM8fhQCfWiuxJJWMmzkfHvhz/AISDRfNijL3cHzJjqVPUe/rj2PrU3wV8bK8B8LalOftEeWsy/GUx9zPr3Ax0zXUHGCCflI5ryHx5oFzoGuxa/p48qNnEhZP+WUoIJP0Jwa87F0be8jopzT0Ppyiuc8EeKrfxf4ZttRjKi4A2XMWeY5AOfwPUexFdHXnmoUUUUAFFFFABRRRQAUUUUAFFFFABRRRQAUUUUAFFFFABRRRQAUUUUAFFFFABRRRQAUUVg+MPE9v4S8OXGpzbWkA2QRE482Q9F/qfYGgDg/jR45Gl6afDli268vI83BBOY4j0UepbB/AH1FYfw58LnR7OTUbhcXVwAqr/AHEGf1Jx+GK5fwfpl54v8TTa9q0nn+TIZpGdceY+cKu3sAB+mMYNevAAcDoBxXfhaF3zMxqT6IcSOAOwwKBSUtepY5wooooAKSlpKYBRRRQMKKKKACiiigAooooAKKKKACiiigAooooAKKKKACiiigAoooFACjHeuc8aa+ugaE0q4e4n/dwxk457k+2P1roJJUhieSVgiIm52PQAV47PcXHxF8ZRwxlorKJSVA52IBn5vcnAzXLiJ6cq3Lgtbm18N/D5aSXxDdFmeRilvuGMgcl/pzj8K9JA71DaWsFnax2sC7YkAAGMc9f8PxJqxV0IcsSZu7AdKKKK2sSH0qpqOn2+p2E1ncpvhlUqRn2xVuj8KmSurD21PIfCWtz/AA18eTW94srWkpEU+OA8f8Mg9SBz+frX02jrIgdGDKwyCDwRXiHj/wALrrOnPfW64vrdNwOD84HJB9T9a0fgx46+3WcfhW/YfabVCLZ8/ejXGFPuB+GB7V4lem4SOuDuj1+iiisSgooooAKKKKACiiigAooooAKKKKACiiigAooooAKKKKACiiigAooooAKKKKAGu6xxs7sFRQWZicAAd6+aPGGv3/xG8cJYWkp/s6KZo7UBQVAA+aUnvwNw+uK7L40eO/IjPhfTJ/3so/06RCQUUgEJkeo6j0OO9QeAPCyaFpMd5OP9OuUHmZHKD7wX69MjtW1Gk6kvImUkjpNN0u20jT4LK0QJDEowO/1J7nrn61aFL0GBwKSvbhFRVjlk7sUUtNFOqiQooopgFJS0lABRRRQMKKKKACiiigAooooAKKKKACiiigAooooAKKKKACiiigAoJ2gnHTmlFZ+s6pBo2lT38zAJGMqD1Yn7q/nUTkoq7Glc434l+JHtbUaLZtumuAPNC/e29h+Pf8R3rU8CeGhoWkGaZf8AS7nDO57D+6PTkn8643wTpNz4n8STa3f5eGKXzMk8NITkDB/E/h2zivXwMcccVyUYupLnZb91WAUtJS12mYUUUUwCiiigBD1zXkXjDSLnwl4ih17SC1vFJN5kbooxDIckjHTHX+VevfhmqOq6Xb6vpk9hcrlJkC5zg5zkEemDzXNiaanHzLhNpnW+DvE8Hi3w7BqcQCSEbZos5MbjqP8ACt+vmnwJ4guvhx40l0/Vcx6dcFUnJzhTztkHbGeuO1fSUE8VzAk8EiSxSDcjochh6g14jVnZnUiSiiigAooooAKKKKACiiigAooooAKKKKACiiigAooooAKKKKACiiigArlPiL4ofwn4Pub6BWa7lIgt8DOHYHDfgAT74xXV15b8d1J8FWhz8ovVz/3y2KTdkB5p4C8NPruoPrWoZliWUurvk+dJnduyeoB55r2DII79MV454a0j4gyeHYbnw/FM2nSM7ReWYwMhtpJ39+DV6fxF4/0d/KvdOLOg6vbl8/UocV34fEQgtjOdNydz1XtTTXlsfxR1O1XGoaQp91LR8/iDWhafFnS3H+l2N1EewjIf+eK61i6b6mTpSPQhRXIQfEvw9N957iL/AH4/8Caur478NsoJ1NFz2KN/hWkcRTfUn2ckdEKWsu38RaPdY8nUbc59Wx/OrQ1OwP8Ay/W3/f1f8av2sH1FystUlRJdW8g+SeJvo4p4dWGQciq549xWY6ijg9KM44xT5kOwUUo5oouhWEopaKLiEopaKLgJRS0U7hcSiloouMSilooASiloouAlKKKPoKQBz0A57V5B421S48U+JV0LTpN6RyCFf7sjjILH26/lXZ+O/E40DSRFCR9suAQn+yMdf5Vj/DbwwLazXW7sP58w/cq3O1cYBPuf5GuOtLnfIjWKSVztNF0qHSNKhs4VG1Orf3mxya0cd6bkk5JPNOFdMI8qsjJu7DFJS0VdwEopGcKuevr2qjd63pllG0lxfQoq8E7skfgKl1Irdj5WX6K468+JPh+1XKSzXXX5oY/lz75INYlz8V2kJSx0hyOiO7E5P0Gf51lLE011GoSfQ9LJGOabJIkaF3cKOu5ztH5mvL4NW+IfiOQppmnyxbRnMUIQY+rmrsHwj8b6xIJNS1C3tg/MoluGLf8AfKjH61zSxy+yjRUX1K/xKfRb+2t7iK+hOopkLGnzeYh6gkZwc8j6H1rqPgX4qa6s7nw5dPI8tuvn27OSf3fAK+2Dt/76PpS2vwH0qxtJrnVdXuLjy42k/dKsXIGSSSWyPyrn/ghCifELUhEGMSWUu0nn/lqg6jivPqT55XN1GyPoOiiioAKKKKACiiigAooooAKKKKACiiigAooooAKKKKACiiigAooooAK80+OVuZvh+rAgCK8jZvcYYY/MivS688+Nf/JN7j/r4i/9CpPYC58HCG+GGk+xm/8ARz13Zwa87+Ccxk+HFrHn/VSyr+blv616LTWxRQudD0m8ybnS7KYnvJArH9RWHffDnwjqLf6Tolv/ANsneL/0FhXV0mKdkFjzu7+Cfg65z5Vtc2vp5Nwx/wDQs1lSfAHw25JTU9WUem+Mj9EzXrVFILHit1+z5Zsc22u3CHt5sKt/LFVf+GepsZHiZM9v9DP/AMcr3SindisfP9z8EfEtrn7BrSygDuTGf/QjVM/Cb4gxnEN6pHXi+Ir6Mox7UJy7i5UfNrfDj4kwP8s8pxzkXbPn9aDo3xU09SEhvHA7JEsmfzWvpHC+gpapTmtmHImfM+74rKf+PDUz/wBuC/8AxNI2p/EuzBa6028C4/5a2mB+gBr6ZpMD0p+0n3HyRPl+T4geLLbiWxiDDqHgYf8Aswpg+KHiNeWsLQ/WGQf+zV9SdqOaft6vcXs4ny+PirrKrmTT7T8nH9anj+K+o7MPpUDE90Zh/jX0q8EMgw8SN/vKDVZ9H0uQkyabZuT13QKf6U1iKvcXs4nz0Pi46Iol0bJ9p8fzWnj4vR4+bRH/APAn/wCxr3l/C/h+T7+haY2fW0jP9KiPg7wwf+Zc0j/wBj/+JqvrNTuHsoHho+LkRYA6QwH/AF8Z/wDZamj+LNgw/e2MiHPaTP8ASvaz4N8LkEf8I3pHPpYx/wDxNQTeAfCcww/h/Tx/uW6r/IU/rVXuL2UTyRPijozDLpcKfTaT/IVIPijoR4xPn/cNekS/CvwZNwdEhGe6Oy/yNVj8HvA5J/4lDZ/6+pR/7NTWLqh7OJwg+J/h4D55Jx9I6enxM8OP0mmH1i/+vXcD4PeBwP8AkEN/4FS//FU0/BvwMef7Ib/wKl/+KqvrlQfs4nHf8LF8OY5uZP8Av2aafiT4cTkXExI6bY/8a6+X4M+CnHyafKh9rqQ/zaqF38FvCSQyyeXcpsQt/rSRwKTxkxeyieOG7HjbxpF9pd1tHcIiA8CIH5QD788+te1RNbQxrFEIljRcIF4AXgA4HAGOMe1eT/DXwNYeNtX1FLuW5hgtQrp5bYJ3FsZJHov616TJ8CNElmDyatqTKOiF1I/UVNPEOLbE6SH3Ov6RZttuNStYz6GUCsO7+JPh22ZlFw8zDj90uR+ea623+CvgyFQJrKec9Nz3Drk/QEV0Fh4C8K6fGI4dAsGHXM0CyMMe7AmtJYyT2F7JHid58VpNrGx0jd6PJKSMfQAfzqrH4q8e62uNL051bqDb2pc/+PZH6V9JWthZ2K7bS0gt19Iowg/SrGBWEq9SXUpU4o+bYvAvxH19vOnlngD8kSyGIY75AAH4CugsPgCZGSTVdcfkZeOCL5s/77Mf/Qa9xwPQelLWfNLqy0rHm+m/BPwlZNvniur4gf8ALxORj/vgL/Wur0/wh4c0iJI7PRrKMIcq5iDPn/ebJNbtFTYdhiqFXAACjoBTwc0UUwMvxKxj8Law46iymP8A44a8S+AULzeINXu+cR2yoT6l3z/7Ia9e8eXn2DwLrNwf+fYx/wDfXy/+zV5p+z5EFtNelGeXgXn2Dn+tT1Ez2miiimIKKKKACiiigAooooAKKKKACiiigAooooAKKKKACiiigAooooAK89+NSlvhxc4HS4iJ+m6vQq4n4tRCX4baoSM7Ajf+PCh7AY3wFkL+CLpT1S/dR9NqH+teqGvJ/gCR/wAIZqA/6iLf+io69YojsUJS0UVQwooooAKKKKACiiigQUUUUDCiiigAooopAFFFFABRRRQAUdOlFFAgooooAKKKKBhXOeO706b4I1e6V9rx2zbTnHJxXRdq8y+OV89p4ESKNwpuLtYnBPVNrE/UZ20mIzPgDZKug6pfkYaW6EQz1IVQf5k17DXA/B6yS0+HOnMq/NM0kjN65cgH8gK76hDsJRS0VQgooooAKKKKBhRRRSAKKKKBHEfFuURfDPWCeGZYwv18xf8ACuZ+AduE8JajPjl70pn/AHUU/wDs1aXxxu2t/AQjA4nu0jP4Bm/9lpfglAYfh1E5Tb51xI+cfe6Ln/x39KnqJnotFFFMQUUUUAFFFFABRRRQAUUUUAFFFFABRRRQAUUUUAFFFFABRRRQAVyfxNXd8N9bHpBn8mBrrKwPG67/AALrq+tjL/6CaAOE/Z/m3eGtTi54vd4/74Uf0r1+vEv2fJibTWIc8K8bY9yCP6V7bQiwoooqgCiiigQUUUUAFFFFAwooooAKKKKACiiigAooooAKKKKACiiigAooooAKKKKAEzXin7QNz/o+g227AMk0jL9AoH8zXtn1r58+Nkr3XxC0myU70S1j+XvuZ2z+YApMD2PwTaCy8EaJEFx/oUTH2YqCf1JroKit4kt7eOGJQsaKFUD0A4qWhCCiiimMKKKKACiiigAooooAKOe1FFAjxz9oC/MekaTpwXInmeYn/cGP/ZzXbfDmEQfDzQ0EQjzbKxUDHJ5J/HOa8v8A2grwNqmj2yZLRQysR/vFf/iTXtej2a6fotjZqcrBAkYOMZwoGahCZdooopiCiiigAooooAKKKKACiiigAooooAKKKKACiiigAooooAKKKKACsvxJbNeeGNVtlUs0tpKgUDJJKnitSmuMxsPUGgDw79nxj9u1xW4/dxYH/Anr3ivnv4CXYh8TanbMfmniTb77d2f519CUIsKKKKoAooozxQIrXd7bWFvJc3dzDBBGMvJK4VV+pNMstRtNRh86yu4bmLP34ZA6/mP88184/F/xa2t+Jn0yHetrprtBns0g+8R+Ix+NcVout3+gapDf6dctBLGR0PBXjIPscc1Nx2Ps4UtYPhHxDF4o8OWuqRAjzAVdc8qwPOfT/wCuK3qYBRRRTAKKKKACiiigQUVkeIvEFj4Y0S51XUpGWCBckJgsxzgBQepJOP1rwvV/jr4hnuy2mQW9nABgLIgkJPY5z/LNK4H0XRXhHgv416hPrEdn4j8k28xwJ0UJ5XpkdxXuoJ4759KLgOooopgFFFFAwooooAK+efEQXVv2h4baTc8azxRj2AjB/mxr6FPQ18/eBgniD44393J1gEkwz13IVQfpUge/ouAM++Pp2p9IAPSlpgFFFFMAooooAKKKKACiiigAoooPQ0hHzx8XIm1X4r6bp8TgmaKCAZPAZ5CD/MV9Aou1FX0AFfPF8k2s/tCQQqRmHUkKnPGyP94f0Br6IqUJhRRRTEFFFFABRRRQAUUUUAFFFFABRRRQAUUUUAFFFFABRRRQAUUUUAFB5GKKKAPnX4S2j6b8WZ7CRlL2wuIWweCVOK+j6+cfDNwbH4+X+cqZdTuIvwaQ/wAxivo6miwooopgFNc7Y2IOMAnJ7U6qmqM6aTeNH98QuV+u04pMD4xubiW6vLi5lJMkrl2PfJNQ4+lObO7k5pKy6ge/fAHUzPoGp6YyEG2uFnDeocbcfnGT+NewV4F+z9d7dZ1m1JI82GN8epUsP/Zq99HStEIKKKKoYUUUUAFB6UUdaQjwv4+6tJu0rSo2GwFriQDjBA2qP/HmrxMYAwPTH4V6P8b53k8fGI/cjto8D0yP/wBVebioYCgDIB6Zr7O8P3BvPDum3bnLXFrFKx92QE/qa+MgMkDGc19jeFozD4T0eJhgx2UKN9Qi5/WnEDZooBoqwCiiigYUUUUCKupXIs9LvLojIhgeTH+6pP8ASvDfghEL3xtrmpBcYQ/k7k/+y17D4wn+z+DNZl44s5V/NSP615Z+z3ARHr1z/fMEYPrjeT/MVAHt1FLSVQwooooAKKKKYBRRRQAUUUUAFHHeiqmqXYsNIvbxulvBJKf+AqT/AEpMR89/Dkvq/wAaftxJJjM8zc9coU5/Fq+iq+ffgTGLjxtqt2Qdy2Zx6Dc6/wCFfQVITCiiigQUUUUAFFFFABRRRQAUUUUAFFFFABRRRQAUUUUAFFFFABRRRQAUUUUAfOeqobD9oNAi4D6rbsR/vFST+tfSAr5v+JE40/41x3pO1YpLWViOOgXmvpAfr0NCZVxaKKKdwCmyIJI2QjIYEYqOS5ijHzMOKgbUYexJP0IpNopRbPjnVLKXTdVvLGbmW2meF+McqcH8Kp/wnNe0fEn4cXes6zNrOgqkr3GDPBuCNn+8N2AcnHAOfaue0X4L+KNQvVS/jisLQ4LT+cjnHoApJB571n1Bxa3On/Z/0yRRq2qSQERsI4YpT3PJZR+aE/8A1q9xHSsrw7oNj4b0W30uwjCwwjkjqzHqT7mpdX1iw0HTpNQ1O4FvbRj5pCCefQAck/StETc0KKwLXxr4ZvQpt9f05yQDsNyitz7EjH0rbSRZUV43VkYZDKcg/j0p3AkopPyzVe4v7S0/4+bqCDPTzJAufzouFyzRUMM8U674pFdT0KsCP0/zzUoI70AfNvxztHi8aRXZXAuLZQvvtxn+deYg4H06V9H/ABr8Kzaz4bj1KyhEl1pxLlR94xn738lP4GvnAIcgLu5zjjnP9OKhgaGiaZPrGt2enW4BlmkCrjnNfZUESxRLEmAiDaAvTivCvgf4Rea/l8SXkOIYl8q1yOrn7zDPpwP+Be1e9AY/CmgFxilpMj1/WjcPWquAtFHWigYUUUE4FAjjvilM0Hw21l0OD5cYyDg4aRQf51zHwCiX/hCr2bZhm1B1z7BEI/ma0/jVdm1+HNxEDj7TPHD+Xzf+yU74LWq2/wAOLaRf+W88kh/A7f8A2UUuoHodFFFMYUUUUwCiiigAooooAKKKKACuc8d3kdn4E12WU4U2Ukf4upUfqwro64H4xziH4Z6koxmVoVXnr+9U/wAgaTEch+z7axnT9YvSg84vHFv74AJI/OvaK8v+BNl9n8Dz3BH/AB8XbMD6gKo/nmvUKRLCiiigAooooAKKKKACiiigAooooAKKKKACiiigAooooAKKKKACiiigAooooA+ePjpZiDxvZXAAxdWik+5ViP5Yr6Ht5Y7iCOaI5jkUMp9QRx+leF/tA2xW80S7B+9HJGM9tpU8e/Neu+DbgXPgrQ58nMlhAx9jsGR+eaBm2xCoWPAAzWRc6mWJWEg471qygmFx6qa51lKsQRjmpkzejFSeohLM258EmlIB6jNJjFFZ2bOvlF9h3q1ZXLRSBWJKkgHNVM1NbxmS4RRyMjNUiaiXKb+crxz6V4f8edbk+06boUW4Ar9pmHZgWwo/Aqfzr3ADCgDsOK+cfii/9o/GOG0kGEj8iFT7EBv/AGb9KqT0OGPxCy/CWOTT7dre+MNyI1EgdSyM+OoOQf0rP/4V34qsD51nfweYOB5M7qT6D5gMH8a9cUAKP939KPes7s9JYaNjyQ+B/GepxkXupgAcbZ7h2/kDTG+FWrpHJLNqVtlVJwpc9PqBXr2AO1Mm4gfPZDn8qLsHh4pXOV+AF9Oy6zYO5aGMxyqCclWbKt+iCvbgK8C+BaySeKdWkiI8kRqX46HLY/qK9+rVHmy+JiYBUg1xes+EPDE+pLdSaRatc5BJMa4bHdhjk12rfdP0rAvOLp6JF0opy1IYZWt4kihJSJBhEToo9PYU5riV+sh496jorK528iXQcZZD/Gfzp8d1PG2Q5I9DUVLnAob0FyRfQ3bO5FwhPccEVZrK0ocsfUCtWto7HFNJS0Ck68UtFUQeU/H2RB4Hs0J+Y6gjAe3lyA/zH510fwphEHw10dO+2Qn/AL+NXE/tAz7dP0a2PRpZJMeoAUf1r0vwVaCx8G6VbAfdgB/76O7+tR1A3qKUdKSqAKKKKYwooooAKKKKACiiigAryf49zhPB1jCGwZL5CVHXaEc/zAr1ivB/j/duNS0m134iEZlIAzzkj+tJiO++E9hLp/w40tZgA0ytPxj7rElf0xXa1j+FLOTT/COj2coIkhs4kYEYIIUVsUiQooooAKKKKACiiigAooooAKKKKACiiigAooooAKKKKACiiigAooooAKKKKAPI/j9Fu8M6XKc7UuyPbJX/AOtXXfCm6N58NdHkbqsbRf8AfDsv9KzvjNCkvw0v2aMO0ckTKccqd4BI/Amq/wAENQW48DCzX5vsczpn2ZmagaPTcZFV5bOCXqgGPTirFJRYevQpNpkB/vD/AIFTf7Ih/vyf99f/AFqv0UWK5pdyh/ZMQ6Fz9T/9ap4LSODLKvPrViiiwOUnuB4HHWvnT40WkmlfEG01eJXC3EMcofGBuUlcfXAX86+jK5Tx34Sh8X+HZbMnZcxgyW8mPut9euCcZpSWhKdncwbO6jvbKG5hcGOZAy854x/jU1ePeHvFd/4Lml0XWLaQQwPhlbh4fwx054HJ54rtF+I/hsplr2QHGceRJn8yOayserCvG2rOtrH8UaqmjeH7m7c87SEUYyx9K5jUfirp8UZWwtpLh8HDshVQfcYz+ArnbPSvFfxQ1JCY5EsVOPMCkRR889eGbGOpJosZ1cRG1kzu/gBpckOnatqzk7Z5VgUY4OwZz/4/+ea9oBrJ8O6HZ+HtEttMsU2QQrgHuxPUn3J5rW6Vqkee3dhVC7sfOO5MBqv0VW44ycXdHPvaTKxG0nHpUZglH/LM10lJtHoKjkRr7eRzwt5j/wAszViHT5JRlztXPIxzW1gDtRT5UJ1pMhggSFNqgfWpqKKpGT1CiiimI8L/AGg8m48PoOuyf+cdey6KNuhaeOgFtH/6CK8X+NUn2zxr4e0/J7DH++6j/wBlr2+yj8qxt4wOEjVfyWpGWe1JQOlFMQUUUUDCiiimAUUUUAFFFFAAeQRXzX8ZZZ9T+JaaZGhcoscUajqS4U/+hH9a+lDjHPSvm6+nk1v9oGAtHnytTSIjrkRMOfoNtS9RH0WowoHoMUtFFBIUUUUAFFFFABRRRQAUUUUAFFFFABRRRQAUUUUAFFFFABRRRQAUUUUAFFFFAHNfEGy+3+ANbhChmW0eVR7oN3HvxXA/s/XCjT9Wtc/N5quB3wBivWNUtTe6Re2gxmeB4+f9pSP614b8AJj/AMJLqUJOAbUuBnqd6j+RpDR9BnpSUo6UlUMKKKKBhRRRQIKQgEYxmlooAxNd8J6J4kj26pptvcFfuyMnzr9G6iuWPwW8GGQt9gm2nt9ofn9a9EoosgOS0z4aeEdKYNBo1tIykFTOvmlT7Fs4rq1ijjUIiKqjoAMCnUUWQrBRRRQMKKKKBhRRRQAUUUUAFFFFABR2oooYHz/8UST8aNDUkkYtcD0/etXvygAAY6CvBfiGBc/HPRFTB2G2BH0kY172DwPcUgFooHSihAFFFFMAooopgFFFFABRRRQAHpXzh8O3Gr/GyTUDz+8ubj/voMP/AGbNfQep3qadpl1eyH5IIWkbPYKCT/KvAvgNAs3jDUblwS0NoVUn3dRn6/8A16kT2PoSiiigkKKKKACiiigAooooAKKKKACiiigAooooAKKKKACiiigAooooAKKKKACiiigAr5w+FbT6Z8XmsGO0u9xDIB/shzj81r6Pr5ztWOk/tCvtG3zNTZBz18w//Zmkxo+ku1JR2opoaCiiimMKKKKACiiigAooooAKKKKACiiigQUUUUAFFFFAwooooAKKKKACgjIxmiihgfP2uubz9oGzjwMpOo/BQTX0AP5V8/xgT/tJqDyFu5Bz7ROa+gKQC0UUUwCiiimAUUUUAFFFFABRRRSA5f4i3KWnw+1x2Gd9pJEPqylR/OuB+AWnxDR9V1Ig/aJLgQEn+6FVv5sfyrovjRdC3+H9xGDh5ZYwPcBhmqnwOhSPwCzj78l5KWPrjA/pSE9j0qiiigkKKKKACiiigAooooAKKKKACiiigAooooAKKKKACiiigAooooAKKKKACiiigAr5v+ItwmhfGn+01QuIJre6ZPUqEJx9cfrX0hXz98eNMEHifTb9MZu4CpA6lkIH/swpMaPdtI1a01vTINRsJhLbTqHRgexHcdjnjFaFfNvwh8eL4e1QaTqE23S7o/ISflhkJGGJPRTnB+qntX0ejBsbWyOx68f5700xj6KKKYBRRRQMKKKKACiiqt3f2llbm5u7uG3gXrLLIqKPxPFFxFqivNdc+NXhnTS0diZ9SmAbaYV2x5Hqx6j3ANcHefGLxfrDn+xNMMcX3CI0MpHvnAwaaTeyFzI+hCeOOTRn6n8Rivml0+KOogySX2oIknVWuwoAPtmmwaP8SLEF7S+uVYnnZdqP/ZhVezn2Fzo+mgaK+bbfxp8SfDSYulurpASXadfNwB/tcgD3rqdE+PVs58vXNNlgPAEluQ4J75yR+mamScd0NSR7UOlJXP6H410DxHGDpmqQSyHrCW2yA/7p5/pW8GB9vwxU3Qx1FFFMYUUUUAFFFB4FDA+e9LYS/tJFuf8Aj7lb/wAgtX0JXz/4VWG6/aBu5WlVTG8roD1YhCuB69TXpvi34laF4TIhnma4vGzi3t/mYfXsP88UriOzPSm596+cbz4i+PPGM7rosUllb54+zuQFOOVMmACf8azj4K8Y6oxlvLzMjcsZpyT+YzWkac3qkLmXc+n847GlGa+YB8NfEtud8F9bs4+YeXK2c/8AfNWFHxL0RfMgvL+WGI52pcb1x6bAf6U/ZT7Bzx7n0xRXgOl/G3X9JlFt4j0oykAZYKYnAx/dI5/OvQtC+LPhXWyEF+bGYn/V3ilMf8C+7/49UPTcd0d5RUMNxFPGJIZUkjOMOjZU/Q//AF6l56UDFozjnGar3N3BaQme4njhhXrJIwVR+J4ry7xr8ZNM0qOaw0Vvtl8QUMq/6qJvXPVvw4qWxGX8e9WgNrpmlRTlpw7Syxr/AHcYGfTkf1rsfhFb/Z/hnpWYjG0hlc5TaWBlfDe+RjB9MV8x6hcXt5qEs+omVrqRt0jTZDncM5Oe2DX2TplothpVnZoAFt4EiAAwAFUD+lJCZaooopiCiiigAooooAKKKKACiiigAooooAKKKKACiiigAooooAKKKKACiiigAooooAK8a/aB08y6Xo9/j5I5ZICQe7AMB/44a9lrzb432L3XgATKcLaXkcz8diGT+bigEedX3hKPW/Aum32nKFvYLVcDjMvy5Kk+vU59/cV0Pwu+KENnCug+IZXjYSYtbhhnr/C/oeeKX4cTvP4Pg3gF1do+vYH25FQ+KfAFprmbqyKW18OCyj5ZB/tAenqK7ZYfmgpRMvae80z3NJFkUMpyp6YOQffNSA5r5q0fx74t+HsradqVs13ag5VJWztHT923UA+4YemK9M0X40+GNSRRdtLp8uPn8wAop/3up/KuNpx0ZtdHpNFconxI8HyxvImv2hROp3Hj8Koaj8XPB2nRhv7VFyT2txuI/PFF0yjuqr3V7bWVu89zOkUSAkszDArxPXPj0826Dw9px3Zws1yd2c99gI/9C/CuXfTvGvjuT7VqN+yW8n8LttQD2QcEfU5qowk3oiHJI7vxZ8crKy8y18O25vLgEqLiUbY1Psv3m/HbXANpPjLxvOLnUrp47Z2DbpWwFH+yg5/z1rstD8A6JpISVovtlwuD5kp3BT7AYB/HOK6pQFQKBhV4xXZSwjesjGVXscbo3w40bTcSzj7bOOf3q/KD6gZ/nXXJDHDGEjRVUDGAuKlo9q740Yx2MXJsYBinUuKMVqkidRpAcYYZHpWTqfhjR9VUi7s0L9A6gAjPvitij2qJU4vdFKTR5Vqnwxu7SVrvRbwnB+5I4Rh7BhwfyFX9B+LHiLwpdjT/ABFbPdQxsEYscShenB5B9hwPcda9GzjvWdquiadrEHl31ssgxwTww46g1xVsHzaxNY1nszt/Dvi/RvFNqJ9Lu1f+9GwKuvsQcfmMit3NfM+peC9d8K3Tap4cvpdkXzJtO1x3+jAfT611HhX44So32TxPaEMDtFxAuMEdd6nj64x9MVwTpyho0bqSZ7hnNFZGj+ItJ120Fzp19FPEe6sPyxWruXByw+uai5Vx1NcqqMWIUY5JPArB17xnoPhyEvqV/HG2DtjByzewArw/xX8V9d8W+bp+iwSWdmxZWCHMsgHYt2H+7+dK4mzirm+vpvFtzc6bLILqWdhGY+Gyc/0zXZeHfhxJPJ9u1+QM7Hf9nDZYn1cn+QrI+F9vFJ4uleWIF0t3Zd/8LblGfrya9nx7dfwrtwlBTjzSMqkraFe3t4LeFIoIlRFGAoH+fQVNk5yetOA9aK9RRUVZHNe+4dj70gxtIxwRgilop2Aq3en2V+m27toplx0cZrjtX+F+lX7vLaTPaFjkoVDp+HTH513dHArOdGEt0UptHksfgzxtoMvn6TfK7fw+TOQwA6cMAP5/WrjXfxZ+6b2++hni/wAa9NIz1o6dK5ngYXL9qzyZ/CXjXxHJu1a9ZT0JnnycfRev0zXTeH/h3puk7ZLl/tlwp43jCKfZc12Z5HNIM461UcJCGovat6HkXiW2bWfivbafEqhpZ4IjjgDIUn8hkfhX07XzV4Rhl1X42RsXMnlX0shfbn5Iwdv/ALLz719K15dT42dC2CiiioGFFFFABRRRQAUUUUAFFFFABRRRQAUUUUAFFFFABRRRQAUUUUAFFFFABRRRQAVx3xVtJb34Za3DEu5hEkhH+ysis36Ka7GsvxNbi78K6vbld3m2UyY9coRQCPE/hPcvNo99A5/dxShkX/ezmvQ8n1ryj4S3BGoX1scYaAS/kQMfrXqwr2cK700jmq6TuQ3FpbXcfl3NvDOg/hlQMP1rlb34b+Hbt2dIJbZmOSYZMD6ANx+VdgetFbSpQluiFNo8+b4S6SWLC+vQp9Sn/wATVm2+FmhwMDLJdzrnlHk2hvxUA4ruOlBrP6rTvexXtZGRpnhrR9I5s7CKNx0kILP9Mk5rWPK47elFFaxpxjsJyuIPfmnDpSUVpYkWikoosIWikoosAtFJS0AFFFFIYD5W3DAbGM9Kwda8IaPryt9qtAsvaaIbXH1IGG+pBrepMA9R0qJU1Lcak0eXXfwvvrNzPpGquH4wH+VwM/3gf6U3/hFfHrJ5Z1u6dOgBv2IH4Zr1TFGK55YKmy/aM8ysvhSXm87VtRkcty4jGCfYsc5/Su50zRNN0W38iwtUjXbgk/MzD3J5P8q1KjlISJ2PRQTVewhTjsL2ktjyT4aAnxpekdBBL/6MWvX68m+GCZ8U6jIMY8lv1cV6zSwvwBVeoUUUV1GQUUUlMYtFJS0DCkpaKQCUyRgkLsTjCk59KkPSsnxNObXw5qMobDJbuQR64NZ1XaLHFanFfBCKS88f3l6wzstXZj6FmAr6JrxX9n6ymWDW9QI/cSPHCpz1ZQWP6OK9qrwZO7udgUUUUgCiiigAooooAKKKKACiiigAooooAKKKKACiiigAooooAKKKKACiiigAooooAKRlDqVYZBGCPUUtFAHy94CkGnfEK6s3XZ5iywqvoQwbH4ba9jFeSXMaaP8AHG5VQQhvXCg/7a//AGVesivUwLvCxzVlqOPWiiivQMQoNFFA0JRS0lABRRRQMKKKKACiiigApaSigBaKSigBaKSigBaKSigBarai2zTLp/SFz/46as1Q1w48P6iR/wA+spH/AHyazqfCwW55z8KVzquqSD+6o/M5/pXqteWfCXm61Nv9mMf+hV6lWOFXuF1dxaKSlrqMwpKWkoAKWkooGLRSUtJgIelcl8RbpoPCU/OPMkEYwcZB4NdcK84+LN00WnadaLyJXdmHf5QuP1JrDEytTbKh8R3fwOs5LfwA0zqALq8klTB4ICqn81NelVynw10ybSPh3o1pcACURGQgdg7M4H4BgK6uvDOsKKKKACiiigAooooAKKKKACiiigAooooAKKKKACiiigAooooAKKKKACiiigAooooAKKKKAPnT4m2qaZ8Yba4LjE7W9ye235tpH/jma9LQgorA53DP+FcL8fbEQ69o2oKebiCSJu2PLZSDn/toa7HTpVuNPt5UIKsgwfpXoYF7oxqrqWxRQOlFemcwUUUUwCkpaSgYUUUUDCiiigAooooAKKKKACiiigAooooAKKKKACqGvceHdT9rSX/0A1frN8QHb4a1Q/8ATnN/6Aazq/AwW5wfwjXJ1U47Rf8As9enV5p8Ic+Vqxx3iH/odemVlhf4ZdTcSloorpMwpKWigBKKWm5GcHPTJx/n+VJyS3HYWlrm9W8caFpG9XvI55gDiOJskkdjjIX+dcJe+OPEHiS5/s3RrWeNpQQEtlLSuPrzjp1GK5auLhAtQZ6Zq+vadosHmX11HHn7qk43fTJFeWa5qE3xB8VafZ6bbTeUCIwSMsctyxHQAd+eldP4d+C+s6xO974nvZLVHIzGrb5pB7kkhcYHUHqeley+HfC+keFrBbTSrRIlwA8h5klI7s3UmvPrYl1FY3jBLU07a3S0tYbaIYjiRUUewGBUtFFcxYUUUUAFFFFABRRRQAUUUUAFFFFABRRRQAUUUUAFFFFABRRRQAUUUUAFFFFABRRRQAUUUUAeQfH6w8zQtI1HbuFvctCfUb1z/wC0/wCVJ4Gm8/wfYMSSyqwb2O4/0xW98arL7X8OLmTcV+zTxTfXnZj/AMfrh/hXexSeHJrZpVEqXDHYTg7cLz+ea68HLlqGVTY7yijI9f603cB/nFeupI5rDqKQHNLTuIKSloouMSilop3C4lFLRRcLiUUtFFwuJRS0UXASiloouMSiloouAlFLTaLgLWX4k48L6tz0s5R/44a06x/FbFfCmqkHrasP/HTWdV+4wW6OP+En/Hvqx9Wi/wDZv8a9K7V5r8I/+PbVfTdF/Jq9KBzWOF/hl1NwoprssalmICqMnPHFc/qPjbQNNR/MvknkUA+XB85OR0yPl/UVrKrCO7IUWzowCThRk+/FVru+tLC3M15cxW8Y/jlcKCfQZ615jqHxP1DUGW20WxKySEKhYB5CScABB0PvzU+lfCvxl4pm+16zItijKCHuRlz06IDkdT1x0rkqY1LSJtGl3NHWvihptqTDpqm7k6eYflTPoCSM/gDXNWq+OfiEziyhuJLMttba3lQL7E4AY/iTXr/hz4O+GtDxJdRNqdx1JuQNgPsnT8816CqqihVAAAwAO1cU8ROe5qoJHjvhv4E2dvIs/iK8N4Rj/RoiVQ8c7mGCefT0969W03R9N0eDydNsLa0jPUQxhd31x1/GrtFYFBRRRQAUUUUAFFFFABRRRQAUUUUAFFFFABRRRQAUUUUAFFFFABRRRQAUUUUAFFFFABRRRQAUUUUAFFFFAGT4n0MeJPDd9o5n8j7UgUSbd20ggg4yM9PWvEz8DPFVnNKbHV9PKnO1/NkjYjPcBT2z3NfQVFHmB82N8NviTblhHBLKR0KX0e3/AMeanNo3xT0tQjWl5tAz+7Mco/EjNfSNFVzy7hZdj5f/ALe+IFnMVltb12HVXtGI/QVI/wARvFNqRHdWFsjgZxJbyKcf99CvpymSwxTrsljSRT2dQR+tV7Wp3FypnzPD8VtXGTNp1tIP9gOv9TVtfi4648zRcH1+0EZ/AivoFtD0hs7tLsjnrm3T/Cqs3hHw3OxaXQNMZj1P2RM/nirWJqrqLkieIL8W4jy+jyqfUTgj/wBBqzD8V9KY/vbK6Qnrghv8K9Yl+HfhCYkv4fsxn+4pX+Rqu3wu8FP10CD/AL+P/wDFVSxdXuL2cTzcfFPQj/ywv/8Av0v/AMVU0XxP8OucObqMj+/GP6NXZ3HwZ8FTLiPT5oPeO5c/+hE1Sb4GeEm6Sakv+7Ov/wATTWMqh7OBiJ8QfDbrk3pBPT5G/oDUg8feGe+pov1Rv8K0n+A/hUtlLzVk9hPGR+qVSufgBor4+y6zqEfXPmhJP5BaaxlQn2URV8a+HJPu6rD+Kt/hUieLNCk+7qMZ5xwD/hWe37Pltg7PEUoPbNoD/wCzVF/wz5gYXxNj/tx/+2Vf16fYPYxN2PXtMkGUu0I+tSpqtlIPluEP4iua/wCGem/6GcH62H/2yk/4Z6k7eJl/8AT/APHKPr0uwvYI6wXtsf8Alsn/AH0P8aPtlt/z3T/vof41xJ+AGqAfLrlp+MTVE3wC1vtrNif+AvVfXn2F7BHefa7c/wDLeP8A76H+NAuIP+eqf99r/jXnzfAXxEDhdS05h7s4/pTP+FD+JR0vtM/7+Sf/ABNL6++w/Yo9E+02/aeP/vsVi+LrmH/hE9TxKjnyGHDA5P0rlv8AhRXiftfab/39f/4mpIfgL4gkbFxqdhGvQlN7HHtwKmeNk1awKikzB8E+LdL8NaTdJcxStcSyDaEGdwAOM5xjvz71d1D4tXbuE0/TI4gxI3zvvyAOMAbf5mvQdF+Bfh6xRG1S5udQmU5IB8lMemB83/j1dxpXhDw7ovOn6NaQtnO/ywz/APfRyf1rnVeoo8qNXCN7ngVnoXxD8cNvEU0Nsx2s05EEaZ9j8xH0BrsdF+AVtGyy63q7zNzmK1Tbt44Ac9R3+7Xs9FZuTe4WRjaJ4U0Pw7D5elabBb8AFwuXbHqx5NbNFFIY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83" y="2700545"/>
            <a:ext cx="2047763" cy="20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s://ss0.bdstatic.com/70cFvHSh_Q1YnxGkpoWK1HF6hhy/it/u=2530830948,1868998540&amp;fm=26&amp;gp=0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18" y="2532661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2553784" y="413682"/>
            <a:ext cx="3988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Which one is missing?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M6U2活动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38861" y="164313"/>
            <a:ext cx="609600" cy="60960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83763" y="883163"/>
            <a:ext cx="4941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Tape: Can I have some sweets, 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         please?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Class: Yes, you can.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87408" y="883163"/>
            <a:ext cx="42306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Tape: Can I have some milk, 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         please?</a:t>
            </a:r>
          </a:p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Class: Sorry, you can’t.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9" name="图片 8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" y="119415"/>
            <a:ext cx="3596941" cy="5619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7583" y="215734"/>
            <a:ext cx="3055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Look, listen and answer.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922" y="2083492"/>
            <a:ext cx="4990801" cy="267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813" y="235184"/>
            <a:ext cx="3001143" cy="563420"/>
            <a:chOff x="5934846" y="380978"/>
            <a:chExt cx="219472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5934846" y="479414"/>
              <a:ext cx="219472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Listen and read after it.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M6U2活动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0956" y="189004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763" y="883163"/>
            <a:ext cx="49413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sweets,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milk,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cake,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soup,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bread,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rice, please?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noodles, please?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71" y="1956406"/>
            <a:ext cx="4411177" cy="236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745448" y="244997"/>
            <a:ext cx="2512092" cy="563420"/>
            <a:chOff x="5996353" y="380978"/>
            <a:chExt cx="2071702" cy="571500"/>
          </a:xfrm>
        </p:grpSpPr>
        <p:sp>
          <p:nvSpPr>
            <p:cNvPr id="15" name="云形 14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36"/>
            <p:cNvSpPr txBox="1">
              <a:spLocks noChangeArrowheads="1"/>
            </p:cNvSpPr>
            <p:nvPr/>
          </p:nvSpPr>
          <p:spPr bwMode="auto">
            <a:xfrm>
              <a:off x="6116597" y="479414"/>
              <a:ext cx="1831213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Watch the video.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48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406" y="1141338"/>
            <a:ext cx="4543425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" y="119415"/>
            <a:ext cx="3779821" cy="5619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7583" y="215734"/>
            <a:ext cx="3303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say. Then chant.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1782" y="101773"/>
            <a:ext cx="2747507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314112" y="479414"/>
              <a:ext cx="143619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fill.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21782" y="873443"/>
            <a:ext cx="431720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____ have some _____?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fruit?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you can.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1782" y="2465574"/>
            <a:ext cx="499527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you can. 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 you _______ some rice.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They’re all very ______.</a:t>
            </a:r>
            <a:endParaRPr lang="zh-CN" altLang="en-US" sz="2800" dirty="0">
              <a:solidFill>
                <a:prstClr val="black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19473" y="862558"/>
            <a:ext cx="1177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soup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30430" y="2888357"/>
            <a:ext cx="197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can have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8088" y="3284100"/>
            <a:ext cx="1293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nice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1782" y="831966"/>
            <a:ext cx="1373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Can I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pic>
        <p:nvPicPr>
          <p:cNvPr id="27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827" y="2072118"/>
            <a:ext cx="3026781" cy="24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279" y="101773"/>
            <a:ext cx="3100529" cy="563420"/>
            <a:chOff x="5863264" y="380978"/>
            <a:chExt cx="2337891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5863264" y="479414"/>
              <a:ext cx="2337891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chant with it.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31568" y="1109074"/>
            <a:ext cx="400141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soup?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fruit?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you can.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5279" y="2626941"/>
            <a:ext cx="485100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Yes, you can. 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 you can have some rice.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They’re all very nice.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13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67" y="1811047"/>
            <a:ext cx="3767027" cy="301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1782" y="101773"/>
            <a:ext cx="2747507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012541" y="479414"/>
              <a:ext cx="203934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Let’s chant together.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5" t="50747" r="13217" b="25571"/>
          <a:stretch>
            <a:fillRect/>
          </a:stretch>
        </p:blipFill>
        <p:spPr>
          <a:xfrm>
            <a:off x="1513113" y="1151069"/>
            <a:ext cx="6567477" cy="30145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1782" y="101773"/>
            <a:ext cx="2747507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14676" y="479414"/>
              <a:ext cx="183506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Make a new chant.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476047" y="791161"/>
            <a:ext cx="4310795" cy="1963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_____?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_____?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_________.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6048" y="2958867"/>
            <a:ext cx="5210081" cy="1963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_________.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 you can have some_____.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They’re______.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0" t="7612" r="12020" b="58134"/>
          <a:stretch>
            <a:fillRect/>
          </a:stretch>
        </p:blipFill>
        <p:spPr>
          <a:xfrm>
            <a:off x="1534886" y="997170"/>
            <a:ext cx="5519057" cy="3694574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139255" y="2159001"/>
            <a:ext cx="3364872" cy="1370911"/>
          </a:xfrm>
          <a:prstGeom prst="wedgeEllipseCallout">
            <a:avLst>
              <a:gd name="adj1" fmla="val 40913"/>
              <a:gd name="adj2" fmla="val 4666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sweets, please?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6355132" y="2057400"/>
            <a:ext cx="2386096" cy="1013495"/>
          </a:xfrm>
          <a:prstGeom prst="wedgeEllipseCallout">
            <a:avLst>
              <a:gd name="adj1" fmla="val -73833"/>
              <a:gd name="adj2" fmla="val 4399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Sorry, you can’t.</a:t>
            </a:r>
          </a:p>
        </p:txBody>
      </p:sp>
      <p:pic>
        <p:nvPicPr>
          <p:cNvPr id="7" name="图片 6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3349516" cy="5619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7583" y="215734"/>
            <a:ext cx="2797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Draw, ask and answer.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6"/>
          <p:cNvSpPr txBox="1"/>
          <p:nvPr/>
        </p:nvSpPr>
        <p:spPr>
          <a:xfrm>
            <a:off x="1275976" y="64"/>
            <a:ext cx="659257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It’s a Chinese festival. Do you know it?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It’s Mid-Autumn Festival.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Do you know anything about it?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Can you say anything about it?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43225" y="2676525"/>
            <a:ext cx="2527935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46191" y="637415"/>
            <a:ext cx="3910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Have a cold food party in class.</a:t>
            </a:r>
            <a:endParaRPr lang="zh-CN" altLang="en-US" sz="2000" i="1" dirty="0">
              <a:solidFill>
                <a:prstClr val="black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3" t="53707" r="9031" b="13731"/>
          <a:stretch>
            <a:fillRect/>
          </a:stretch>
        </p:blipFill>
        <p:spPr>
          <a:xfrm>
            <a:off x="4535488" y="2271848"/>
            <a:ext cx="2100943" cy="23110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7" t="53918" r="50897" b="13308"/>
          <a:stretch>
            <a:fillRect/>
          </a:stretch>
        </p:blipFill>
        <p:spPr>
          <a:xfrm>
            <a:off x="2514601" y="2271848"/>
            <a:ext cx="2020888" cy="2311037"/>
          </a:xfrm>
          <a:prstGeom prst="rect">
            <a:avLst/>
          </a:prstGeom>
        </p:spPr>
      </p:pic>
      <p:sp>
        <p:nvSpPr>
          <p:cNvPr id="26" name="椭圆形标注 25"/>
          <p:cNvSpPr/>
          <p:nvPr/>
        </p:nvSpPr>
        <p:spPr>
          <a:xfrm>
            <a:off x="51611" y="1777536"/>
            <a:ext cx="2614831" cy="988624"/>
          </a:xfrm>
          <a:prstGeom prst="wedgeEllipseCallout">
            <a:avLst>
              <a:gd name="adj1" fmla="val 55134"/>
              <a:gd name="adj2" fmla="val 11113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I have some bread?</a:t>
            </a:r>
          </a:p>
        </p:txBody>
      </p:sp>
      <p:sp>
        <p:nvSpPr>
          <p:cNvPr id="27" name="椭圆形标注 26"/>
          <p:cNvSpPr/>
          <p:nvPr/>
        </p:nvSpPr>
        <p:spPr>
          <a:xfrm>
            <a:off x="1359026" y="1008915"/>
            <a:ext cx="4528612" cy="908921"/>
          </a:xfrm>
          <a:prstGeom prst="wedgeEllipseCallout">
            <a:avLst>
              <a:gd name="adj1" fmla="val 7882"/>
              <a:gd name="adj2" fmla="val 1645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Sorry, you can’t. But you can have a cake.</a:t>
            </a:r>
          </a:p>
        </p:txBody>
      </p:sp>
      <p:sp>
        <p:nvSpPr>
          <p:cNvPr id="28" name="椭圆形标注 27"/>
          <p:cNvSpPr/>
          <p:nvPr/>
        </p:nvSpPr>
        <p:spPr>
          <a:xfrm>
            <a:off x="5129432" y="1777536"/>
            <a:ext cx="2341471" cy="564423"/>
          </a:xfrm>
          <a:prstGeom prst="wedgeEllipseCallout">
            <a:avLst>
              <a:gd name="adj1" fmla="val -41264"/>
              <a:gd name="adj2" fmla="val 1410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Thank you.</a:t>
            </a:r>
          </a:p>
        </p:txBody>
      </p:sp>
      <p:sp>
        <p:nvSpPr>
          <p:cNvPr id="29" name="椭圆形标注 28"/>
          <p:cNvSpPr/>
          <p:nvPr/>
        </p:nvSpPr>
        <p:spPr>
          <a:xfrm>
            <a:off x="6827604" y="2240379"/>
            <a:ext cx="1944814" cy="786934"/>
          </a:xfrm>
          <a:prstGeom prst="wedgeEllipseCallout">
            <a:avLst>
              <a:gd name="adj1" fmla="val -61974"/>
              <a:gd name="adj2" fmla="val 594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You’re welcome.</a:t>
            </a:r>
          </a:p>
        </p:txBody>
      </p:sp>
      <p:pic>
        <p:nvPicPr>
          <p:cNvPr id="11" name="图片 10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" y="119415"/>
            <a:ext cx="3080575" cy="5619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7584" y="215734"/>
            <a:ext cx="2840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Ask, answer and do.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3" t="53707" r="9031" b="13731"/>
          <a:stretch>
            <a:fillRect/>
          </a:stretch>
        </p:blipFill>
        <p:spPr>
          <a:xfrm>
            <a:off x="2297897" y="1443509"/>
            <a:ext cx="2100943" cy="23110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7" t="53918" r="50897" b="13308"/>
          <a:stretch>
            <a:fillRect/>
          </a:stretch>
        </p:blipFill>
        <p:spPr>
          <a:xfrm>
            <a:off x="277010" y="1443509"/>
            <a:ext cx="2020888" cy="23110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31444" y="649615"/>
            <a:ext cx="4104009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Do you want some…?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Can I help you?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What can I do for you?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What would you like…?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I’d like some…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Can I have some…?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427787" y="150391"/>
            <a:ext cx="4337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一、单项选择。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18081" y="712670"/>
            <a:ext cx="8858937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(    ) 1. –Can I come in?     -_____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A. Yes, of course.        B. No, of course.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(    ) 2. –Here ____ are!   -Thank you! 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A. I    		    B. you            C. your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(    ) 3. –Can I have ____ sweet?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A. a              B. some         C. an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(    ) 4. –Can I have some fruit?   -_____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A. Yes, you do.             B. Here you are!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1399" y="835809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1399" y="1888040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8716" y="3071142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8716" y="4084154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图片 14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940264" cy="5619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57584" y="215734"/>
            <a:ext cx="1399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do.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633794" y="323713"/>
            <a:ext cx="67459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二、看图补全对话。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911142"/>
            <a:ext cx="5725813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1. -_____  -Yes, you can.</a:t>
            </a:r>
          </a:p>
          <a:p>
            <a:pPr>
              <a:lnSpc>
                <a:spcPct val="13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2. –Happy birthday!  -____</a:t>
            </a:r>
          </a:p>
          <a:p>
            <a:pPr>
              <a:lnSpc>
                <a:spcPct val="13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3. -Can I have some sweets?  -____</a:t>
            </a:r>
          </a:p>
          <a:p>
            <a:pPr>
              <a:lnSpc>
                <a:spcPct val="13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4. -____  -Yes, of course.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0705" y="3367903"/>
            <a:ext cx="43030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A. Can I come in?</a:t>
            </a:r>
          </a:p>
          <a:p>
            <a:r>
              <a:rPr lang="en-US" altLang="zh-CN" sz="2800" dirty="0">
                <a:latin typeface="Comic Sans MS" panose="030F0702030302020204" pitchFamily="66" charset="0"/>
              </a:rPr>
              <a:t>B. Sorry, you can’t.</a:t>
            </a:r>
          </a:p>
          <a:p>
            <a:r>
              <a:rPr lang="en-US" altLang="zh-CN" sz="2800" dirty="0">
                <a:latin typeface="Comic Sans MS" panose="030F0702030302020204" pitchFamily="66" charset="0"/>
              </a:rPr>
              <a:t>C. Can I have some soup?</a:t>
            </a:r>
          </a:p>
          <a:p>
            <a:r>
              <a:rPr lang="en-US" altLang="zh-CN" sz="2800" dirty="0">
                <a:latin typeface="Comic Sans MS" panose="030F0702030302020204" pitchFamily="66" charset="0"/>
              </a:rPr>
              <a:t>D. Thank you 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28" y="518156"/>
            <a:ext cx="1375848" cy="947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99242" y="775204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5702" y="1662697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787" y="1662697"/>
            <a:ext cx="1581218" cy="895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576" y="2392000"/>
            <a:ext cx="1357622" cy="971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523216" y="2637768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9242" y="3590109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AutoShape 5" descr="data:image/jpeg;base64,/9j/4AAQSkZJRgABAQEASABIAAD/2wBDAAgGBgcGBQgHBwcJCQgKDBQNDAsLDBkSEw8UHRofHh0aHBwgJC4nICIsIxwcKDcpLDAxNDQ0Hyc5PTgyPC4zNDL/2wBDAQkJCQwLDBgNDRgyIRwhMjIyMjIyMjIyMjIyMjIyMjIyMjIyMjIyMjIyMjIyMjIyMjIyMjIyMjIyMjIyMjIyMjL/wAARCAH1AfQDAREAAhEBAxEB/8QAHAABAAIDAQEBAAAAAAAAAAAAAAUGAwQHAgEI/8QATBAAAQQBAgMFBQUFBQUGBQUAAQACAwQFBhESITETQVFhcQcUIoGRMkKhscEVI1LR8CRDYnLhFjOSsvEXJTRTgsImRGOiozZUc3TS/8QAGgEBAAMBAQEAAAAAAAAAAAAAAAIDBAEFBv/EADcRAQACAQIEAwYGAgICAwEBAAABAgMEERIhMUEFE1EiMmFxgZEUobHB0fAjQuHxM1IVNHJDJP/aAAwDAQACEQMRAD8A7s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K1W1Bava+uYWq2I0MfUa61IRu7tnn4Wg+Q6qMWmbbJzWIrusqkgICAgICAgICAgICAgICAgICAgICAgICAgICAgICAgICAgICAgICAgICAgICAgICAgICAgICAgiJtQV6+qq+BmikZLZrGeCY7cEhadnMHfxAc1Hi57JcPs7pdSRY5Z4oA0zSsjDnBjS9wG7j0A37z4IMiAgINXJ5CHFYu1kLBAhrROlfue4DouTO0buxG87Kj7Lqkx03NmrY/tmZsvtyE9eHfZo/NQxxy3nunl97aOy8KxWICAgICAgICAgICAgICAgICAgICAgICAgICAgICAgICAgICAgICAgICAgICAgICAgICAgICAgqPtCxFm/gWZHHbjKYmQXKrh1PD9pvzHd5KF4mY3jsnjmInaekpnTmdrakwFTK1SOCdm7m/wP+80+h/RSrbijeEbVms7ShPadUks6GtzwAmei+O5Ht13jcD+W6jkj2d08U+1sseIyUWYw9PJQkGO1C2Ubd245j67qUTvG6ExtOyHyOoLVLX+FwgbH7perTPc4j4uNvTY+C5NvaiEor7Mysqkg5z7XMhK/E4/TlRx96y9lsZA68AI3/Ej6FVZZ5bR3W4o5zaey/UacePx9ajCNo68TYmDyaNlZEbRsrmd53RGB1KM/lsvBWrf2GhKIGW+PcTSbfGANug5c1ytt5l2a8MQn1JEQEBAQEBAQEBAQEBAQEBAQEBAQEBAQEBAQEBAQEBAQEBAQEBAQEBAQEBAQEBAQEBAQEBAQEDbdBy7Hy/8AZ37QZcVMeDAZt/a1XH7MEx6t8hvy+bVTHsW27Sun26794dMtVo7lSarO3iimY6N4PeCNirpjfkpidubn/sstzUI8tpK64+84mw7s+Lq6Jx5H68//AFKrHO29Z7Lcsb7Wjuya2eavtD0Pa6A2ZISfUD+a7b3oKe5Z0HyVipy+i06q9tlu4fjpYGLsoz3dp0/5i4/+kKmPayfJdPs4/ms3tB1C/TulJn1iff7RFao0dS93Lceg3P0U722hDHXedm/pHBM03pejjAP3kbOKZ3e6Q83H6/ku0rtGzl7cVt29cy9DH3KVS1aZHYuyGOvGesjgN+X813eIciJlurrggICAgICAgICAgICAgICAgICAgICAgICAgICAgICAgICAgICAgICAgICAgICAgICCBzuWzOIssnrYU5LGhn773aT+0Mdv1DDycNvDmo2mY7JViJ5b82TB6swuogRj7rXTt5PrSDgmYfAsPNItE9C1ZjqmHsbLG6N43a4Frh4g8ipIufuvXfZvcZXvOmuaUmdwwWTu+SgT9xx6uZ4H/oqt+Dr0W7Rfp1X6CeKzBHPBIyWKRocx7Du1wPeCrVSF1fperq3AS46fZkn24JtucUg6H07iPBRtXijZKluGd0DoHVFqV8ultQgw52gOEcf/AMxGOjge87fUc/FRpb/WeqeSv+1eidm0ww62ralrz9jKK7q9mIN3E7T9nn3EfoFLh9riQ4vZ4XzUumBqG3hrAtdg/G3BZHwcXGO9vUbb7Dmlq77FbcO/xS2TtPpYu5bjifK+GF8jY2N4nOIBIAHeuz0cjnKsezXATYTSzZrrC3I5GQ27PENnAu6NPoPxKjjrtCeWd7ckO5p1l7Wx9/Fabbz/AIXWT/I/8ij71/hCXu0+Mr1mcxSwOJnyV+Xs68Ldz4uPc0eJPTZWTMRG8qoiZnaFN0NQu6gys2t83HwSztMeNrnpBB/EPM+PfzPeq6RNp4pWXmKxwQvs88NWB89iVkUMY3fJI4Na0eJJVu+yrq08Pmsfn6Ju42ft64kdGJOEtBI67b9R5rkTE9HZiY5SkF1wQEBAQEBAQEBAQEBAQEBAQEBAQEBAQEBAQEBAQEBAQEBAQEBAQEBAQEBAQEBAQEFe1DovC6kcJrUDobrecd2s7s5mHu+Idfmo2pEp1vNVbfb1vornaj/2mw7P76McNqJvmPvfj8lD2q/GEtqW6cpWLDan07rWhLXrTRTh7C2elYbs8DvDmHr8lOLVsjNbV6qlJUzfsxvOmx8c+T0nI8ulrDd8tPfqW+X4Hv2PNV86Ty6J7xkjnyl0utYit1YrMLi6KVgkYSNtwRuOR6K3qp6Si8vpfF5rIUMhaie25RlEkM8Tyx/I78JI6t8v9Vy1Ymd5Si0xyhvZHKY/E1zYyNyCrF/HM8NB9PH5LszEdXIiZ6Kbb9sOka8hZDYtWyOW9euSPx2UJy1WRhs8V/bLpOWQNmfeq/4pqx2/AlPNqeTZcMTncVnIe2xeQgttHM9k/ct9R1HzU4mJ6K5rMdXrGYbH4aOwzH1mQCxM6eXhJPE93UndIrEdCbTPVUsrpTJ6t1d2md4ItPY94NWpHJubTv437dB3bfLxKhNZtPPonForXl1TOqdX4rR9BjrR47Eg4a1OHbjk7hsO4d26la0VhytZtKr0NM5zXFiPJ6ye6tjQeOvhoiWgjuMnf9efooRWbc7JTaKcqujQQQ1YI4K8TIoY2hrI2N4WtHgArYjZUyICAgICAgICAgICAgICAgICAgICAgICAgICAgICAgICAgICAgICAgICAgICAgICAg8iRhkMYe0yAblnENwPRB66eSCq6h0Bhc/MLgjfQyTTuy7TPBID4nbkfz81C1InmnW8xySmnaWWx2L92zOTZkbDXkMsNj4CWdwd4nrzXaxMRzctMTPJLdB4AKSKg5nXNzI3ZcPo6CO3YjPDYyMn/h6/kD953p+KoyZoryhfjwzPOyMq6CpzWfftQ2583kHc3PsuIjb5NYO5ZLZLWaYrEdFmr0KdOMMrVIIWDoI42t/IKCT1PUrWWFk9eGVp6tkjDh+KCqZP2e0Hz+/YKaTDZFnxMlrOIYT5t7vl9FKt5hyYiWxgvaFfw+Qjwmt4W15nfDBkmD91L/m25fMfMBa8eaJ6suTFtzq6WCHNDmkFpG4IO+4WhQrNDRNCrqa5qG5LLkMhNIXQvsAEVm9zWDy6bqEUjfeU5vO3DCz7HwKmg+7HwQfEBAQEBAQEBAQEBAQEBAQEBAQEBAQEBAQEBAQEBAQEBAQEBAQEBAQEBAQEBAQEBAQV/N6KwWoLJt3ajm3OENFmCV0cgA6cwe5RmsTzSreYQL9E6mxh4sBrS4GDpBkWiZvpxdfwUeG0dJT46z70JfTz9asvGDUMWJkqBhIs1XuDy7uHD02Xa8XdG3Bt7KzqaChatu29QZg6Vx1h9erEwSZWzGdnBrvswtPi4cz5LPnycPsw0Yce/tSkcfj6mKox06MDIK8Y2axn5nxPmsU82psoCAgINTI42nlqT6l+uyxA/qx46HxB7j5hI5CpY/Us/s2zEWEy08trT87S+nYcOKSsAdi0/wAQB/Mbd4WrFl2jaWfJi351ebWu9W6umfFpGh7jjwS33+wBufQnkPQAnzXb5/RyuCO7W/7Ps9kT2mY1hckeerYi4j8SB+ConLMropEdmWP2az1tnVdV5aF46EH+TgkZJd4YbsVX2hYTZ1HP1svE3+4us2cfR3+qnXPaEJw1lKUPadFXsMp6oxdjDWTyEpBfC70Pd+K0VzxPVRbDMdOa917MFyBk9aaOaF43bJG4OafQhXbqWVAQEBAQEBAQEBAQEBAQEBAQEBAQEBAQEBAQEBAQEBAQEBAQEBAQEBAQEBBG5m1latZj8TjI78xfs6OSwIQ1u3Xcjnz5bLkzPZ2IjfnKAkzeumjduj6TvIZNu/5KG9/RPhp6/k1ZNVa4i+1oMu//AI7rXfkucV/R3gp/7MQ1nrRx2Hs/sg/4rIA/JOK3/qcFf/ZadPXsvkKL5cziG4ycSbMiEwk4m7deXT0U6zM9YQtERPKUvuBzPTvUkXO9HO96xVnKP5zZG7PYe7x+MtaPkGgLzclt7S9CkbRCwqCQgICD6BufmghdN5s53GSWJImwTQ2JYJow7cNcx23U+WxXZjZxU20YvaJqp96YF2AxhMEQ6e8ydXc/4eny28V3fhjkdV+dJUx9dge+CtAwcLA5zWNA8B0UXXivkqNp3DWu1pneEczXH6AoNo8jz6rgIMVmrXu13V7UEc8LuscjQ4FdcVcaXyOnrDrukL5r7neTH2HF0EnkPD+uasplmqF8cWjmtGmtaVs1Ydjb0Dsdmoh+8pzH7Xmw/eH4rbTJFmW+OarQrFYgICAgICAgICAgICAgICAgICAgICAgICAgICAgICAgICAgICAgICAgICAg8ySRxRmSV7WMHVzyAB8ygrl7X+ksc8ssZ2nxjq2N3aH/AO3dRm9Y7pxjtPZt4HVmF1K6ZuJtmcwgF+8TmbA9Oo59EraLdHLUmvVMubxNLR3ghSRcy9nc3HpRsB+3VtTwuHhs8kfmvMvG0vRjotai6ICAgqGuKuahZWzuFtyiXHbukqcyyVnUnh7yPDw6KVdukuSo+NzFqt7M9QXTIBYyGQ7JnDy+J4HHt8t1KY5w4tmTyY0BorG46lE2TJTNEcLNt/3h5veR38ztt3nZRj2p3l0x/s5hutF3VNmzkchJ8T2OlIZGf4Rt12+QSbehsqGqdCR1NY4vF4Jpj/aQ/dte4ns3A/EeLrttz+qnSZs5aYiN19i9n+s8RTb+y9YNsSNH+4twksPkCSSFZOJTGf4IuTNe0nFyGK7pVlvb+8gYSD6FhKrnEsjLWe7Rse1XIY+bsMlpmSvNtvwPlcw/RzVHy0omJ6Nmv7VJLEYkZpjISRn78LuIfXhTg+Lu6B1dmMhqp9GWhprJ1rFVxcLBjdx7HuGw5c+fVK8u7kxum8Lrf2jUazYLGAlyLWjZr7EDmP8Am4Eb/MK+M8wqnDWeiVd7QNfbbt0UwDz4z/7l38Q55Eerx/2mayrne1op/D38DZP9V3z3JwR6t6j7Zsc6URZbEXce89T9sD5EA/gpVzxKE4Z9V8xOcxmcr9vjbsVhg6hp+JvqOoV0WieiqYmOqQXXBAQEBAQEBAQEBAQEBAQEBAQEBAQEBAQEBAQEBAQEBAQEBAQEBBoZijbyNA16WTlxspcCZ4Y2vdw94G/TfxXJiZjk7ExE81a/7MsPakEuYu5TLydf7Zbdw7/5W7BR8uO6fmT25JuhpLT2NAFLCUYiO8QBx+p3K7FYjpCM3tPWUw1rWN4WNDWjuaNgpIvvTY+CDk+k3fs7W+rcIeTW2/eoh5O6/mF5+aNrN2Od6wuqqWCAgIH9c0HDdVYZ+F1nWxrHvGLsWo7UEO/wNLnBruXiNtvRWRO8IrhqGP332w4CtLzihhMrWnpuC935tH0UY92XXQlF1UXf2z214OAdKVGWZ3zDv5hXYY5qss+y6ktDIdOiDnftlqVrOjYXStBnbdhZC77w4js4A+Y/IKN+i3D7ydrwsq1468LQyOJoY1reQAA22WNrZNyepP1XB8QED0XRjnggtRmOzDHMw9WysDh+KOKtkdERRTjIacndi8iz4m9m4iNx8CO78vJTreYlGa7pvRut35a1Jg81CKedrj4oyNmzAfeb59+3zHfttx5OLlLLkx8POF1VqoQEBAQEBAQEBAQEBAQEBAQEBAQEBAQEBAQEBAQEBAQEBAQEBB5kL2xPdGwPeGktaXbcR25DfuQUy1kPaFbd2VLBYrHg8u2s3O22+TR+irmbz0hZEUjrLDFobN5N4k1Jq6/OCdzWof2eMfMc04JnrJxxHuwvTW8LGtG5AGw3O5Vit9Qcpz7Dh/bZRtH4YstT7InxeBt+bWrJqK892vBPs7Lmsq8QEBAQc/8AatT/AO6cflmN+OjabxH/AAu2/VoUqTz2cl81ZMynrrSme32rzHsXu7gHcx+D0rziYHQenLvCi6ojLbcL7cK9m8RHWv0+whldybvsBtv/AJht8wr8Mqssb1df6cir2Q3Qcoz2SbrfX1HF0XCbEYWT3i3M3mySbuaD37dPqqctuW0NOGkxG8rmefXqs68QEBAQEBBV9Zacky1WPI41xhzVE9pWlZyc7bnwfy8/UqVbbS5MbrRonVMerNPRXdgy3GeytRdOCQdeXgeoXoUtxRuw3rwzssamgICAgICAgICAgICAgICAgICAgICAgICAgICAgICAgICAgICCLzGo8NgIe0yuRr1R3Ne74j6NHM/Rcm0R1Sis26KdJ7SMlmXmHR+mrl/uFu00xxDz/wCpCr45n3YT8uI96WWjpPVmXtw3dUakkhZG8SNo413Zt3B3Ac4dfxXYraedpJtWOVYXXJ5Onh8fNfv2GwVohxPe78APE92ynMxHNXETPKHNnal1XrdzjgtsHht9m3JW8U0w8Wju+X1WXJnnpDTTDEdVO1VpLL6bdX1F+1psmK0zHyPm342fEDvzJ5b8vJVcfFyldtEOu1rEdyrDZiO8czGyNPkRuqkmVAQEBBD6rxv7X0rkqQbu98Bcz/M34h+S7HVxS4YXay9kcUce7r9AbMHfxx9B82H8lLpY7LXovUDNRabr2XOHvMQEVlveHgdfmOajMbSQ3c7p/H6ioGpkIS9oPEx7Ts+N3i0/1uuRMx0EFBgdaYhggxOsS+s3kyO9B2haPDfmrYyzCE4qyyS6d1NmGGLP6unkqu5Pr0YhCHjwJ67JOWZIx1jssGKxNHC0W08fWZBA3nwt6k+JPUnzVUzusbqAgICAgICAgpD5v9hvaHBkgeDDZs9jaH3Ypu5315/Ny0YL7Tspy03jk60trGICAgICAgICAgICAgICAgICAgICAgICAgICAgICAgICAgINXI0zkMfPUFqxVMreHtqz+GRnm09y5Mbw7E7Sg8Z7P9NYyb3huObatdTYuOM0hPju7+SjFKwlOS091la0MYGNADRyAA2AU0H1ByLMPf7Q9cy0HPd/s9hX7SNadhYm7x+Y8gD4rHnyc9oa8NNo3leGMZFG2ONrWMaAGtaNgAOgAWZexXacOQoz07A3hnjdG8HwI2TcVT2eXZG4y1gbbv7ZiJnQEHqY9zwn06j6KVuu7kLkouiAgICDnGlydM+0bLafceGtd/tFXw35uG3yLh/6VKecbuMeZrWdAamdqDHwukw11wbcgZ/duJ7vDnuQfHcLse1Gw6Fj8hVylGK5SmbNXlG7Xt/I+B8lCeTrZQEBAQEBAQEBAQEEVqTCRahwNrGybB0jd4nH7kg5tP1/NInaXHv2aakkzenjSvEtymMd7tZY77RA5Nd9Bt6hejjvxQxZacNl1VisQEBAQEBAQEBAQEBAQEBAQEBAQEBAQEBAQEBAQEBAQEBAQEBBGaiyP7I03ksgDs6tWfI31A5fjsuWnaN3axvOyjezzH+4aMpPd/vre9mV3e4uPLf5bLzLTzehC0rjog55qvtdJ6wp6rgaTSs7Vr7G/n9Bv6t81KvONnJdAiljnhZLE8Pje0OY9vRwI3BUXXtAQEBBQfaVQmrxY/U1Jv8AasZK3jI74yeX0P8AzKVZ7OSuVaepm8RFOGMmqXIQ7geNw5pHQjy6fJR6OqJZ05nNFXZcjpYuuY154p8c88RHp4+o5+qnvE9XE/gNe4XObQmb3K70dWsnhO/k7ofz8lGazButHcPPouOiAgICB80BAQEBAQUPUJm0Zq6rrCm0mlO4QZOJveD978PqPNXYr8Mq8lOKHW4JorNeOeF4kilaHse3o5pG4K3sLIgICAgICAgICAgICAgICAgICAgICAgICAgICAgICAgICAgICCqe0suHs4znD193/DiG6hk92U8fvw1NOcP+zOK4fs+6Rbf8IXmz1b0mgINPK4yvmMXZx9pu8M7C0nvae4jzB5pE7Cl6CyljF37Ojss7azUJNVx6SM67D5fEPIkdylaN+cOQ6AouiAgIMNurDdqTVbDeOGZhjkb4g8igpOgbE2Hv5HSF5+8tN5lquP8AeRHny+oPzKlbn7Ti+KLqDzmkMJqDd1+k3tz/AH8XwSfUdfnuuxaY6ObK2NF6lwv/AOntTyGEdK9wbt9O8fgF3eJ6wbPQyntHo/DPg6F4D70LwCfo79E2qcx2s9WwtJn0RY2HUse4/oU4Y9Tdo1PabmcncdToaYE1poJdF254gB13GwXeGPU3bj877RZ+UGmK0HnI7fb6uC5tX1Oau6pv+0DFUYb+SyIqxSScAjpuaOB22432H6lSiKz0ObqmGmsWMHQntf8AiJK8b5OW3xFoJVc9XW8gICAg1cjQr5THWKNpvFBOwsePXvHmOqb7CG9lmUsQQ39JZF+9zESERE/fhJ5beQJ+jgt+G+8bMeau07ujK5SICAgICAgICAgICAgICAgICAgICAgICAgICAgICAgICAgIPL3tjY573BrGjdznHYAeJKDm+tfaLpSxgcpho7z7U1iB8QNeMuYHEcvi5Dr4Kq+SsxsupjtvEvvs/ui9ojGu33dCwwP9Wnb8tlgt1a4WZcdEBBStf6ent14c7it2ZXHfvGln2nsB3I8yOvpuFKs9pclN6X1DBqXBw34tmyfYnjH3HjqPQ9R5FcmNhNLjogICCl68xtmuamqcY3e/izvI0f3sPeD6c/kSpVns5K0YrJVsxi6+QqO4oJ2cTfEHvB8weSjPJ1uICAgIKVrbTtuSWHUeCHDmKXxODBznYO4jvI8O8bjwUqz2lyUrpTVdLVFDtItorcY2nrk82HxHi3z+RXJjYYdf4/8AaWicjG1oL4WCdnqw7/lulZ5kpPT2SizGnqF+Hk2WFu4/hcBsR9QVyeUupNAQEBAQUbVMh0xrPCasiG0Ln+53tu9h6E/Lf/hCtw34bK8leKuzrYIIBadweYI7wvQYX1AQEBAQEBAQEBAQEBAQEBAQEBAQEBAQEBAQEBAQEBAQEBBy3UtmzrrU9jTtazJBgsaQL8kR2NiX/wAsHwH8z4LLnydoasOPaOKW1LoDTEtE1RiooxtsJWEiQefFv19Vl4pX7IHQDZNP5/M6VsycRjcLNdx5cbdtifmOE/Vdtz5kOhqLogICDmmRif7PdXNy1drv2DkncFmNo5QvPPcenMjy3CnHtQ46THIyWNskb2vY8BzXNO4IPQhQdekBAQfHNDmlrgHNI2II3BCDnVWR3s71M6lOT/s7kpOOCQ8xWk7wfL9Nj3FS96HHRQQRuDuPEc1F19QEBAQUHVmkrNW9/tPpneHJQkvmhYOUw7yB4nvHf6qUT2lxYdP5yrq7TpnjaGuka6GxD17N5GxHpz3HkuTG0iveyed3+zt2i886lxzAPAEfzBXb9SF+UXRAQEBBC6sxIzWlshR23e6Ivj/zt+Jv5bfNdidpEh7Nc0c5oXHzSO3ngb7tL48TOQ/DZejjnerBkjay2qaAgICAgICAgICAgICAgICAgICAgICAgICAgICAgICAgIMF2walCzZA3MMT5P8AhaT+i5JHOdnOPZ3V7LR9a0/4p7732pXHq4ucdt/kF5t53s9GI2ha1F1RNeV5cRkMZq6owl9GQRWmj78Lj3/Uj5hSr6OSu1exFbrRWIHh8MrA9jh3tI3Ci6yoCAg1Mpja2Yxs9C4zjgnbwuHePAjzB5hInYUrR2Us6ey0mjcy/wCOM74+c8hIw9G/nt8x4KVo35w5DoCi6ICAg0ctiaebxsuPvRh8Eo+bT3OB7iEjlzFMw+Yu6Kvx6f1FIX49x4aGRI+Hh7mO8P09FKY35w46ACCARzB5ghRdfUBAQFwc9sNGjvaVUsQjgxmcPZzMHJrJd+vlzIP/AKip9auPvsw5z6lc37Bv8vq9LdiHQVF0QEBAQN9ufggqPs1f+yNY6o04TtGJRbgb/hJ57fJzfotmnty2Zs8dJdRWlmEBAQEBAQEBAQEBAQEBAQEBAQEBAQEBAQEBAQEBAQEBBitQC1Unru6SxujPzBH6pJCgaHfvo+jA4bSVQ+rI3+F7HFpC8u0bTMPRid43WFcdYbdWG9TmqWWCSCZhjkae8FBStF3JsFlbWjci8l8BMtCV397Eeew9Ov18FK3Pm5C9qLogICCla+0pktRsqzY6Ws2Sru5rHjhkLt/uyd3Qcj3jfdSrMR1cl40lrV9if9hahBqZmE9nvL8Im/QO/A9Qk17wLwounegpNK7qHXeVuQYG4zFYanJ2Ul4x8ckrvBoP9fXZW0x79VV8nCk7GhNW0mdtitaTWZW8+xvwgsd5bjfb6KycUK4z+rRpZYZqzPpXV2KjrZLh37F3OOdv8UZ7j38j6d4VNqzWV9bRaN4Rs13IezeaKOYy5HTcruGJxO81U/w7948P0K5ys70XbF5WjmaTbePsssQnlu3q0+BHUHyUdtnURqbUF2jZp4bCVRazV/fsWO+zG0dXu8v5FSrXilG08MbvdP2faglgdPk9a5Ft5w3DagAijPoftD5BaIxQonPO/J4wOWyMeXuaczwj/atRokZNGNmWoT0eB3HxCovXhldS3FG6H9rEf/wxVstO0te6wscOo3BH8lynVKXv2U1XRaTltP8AtW7T5N/EDZu/13S/UXlRdEBAQEBBSrDv2T7aMHbHwx5Gu6s8+JG4/wD8q/TzzVZo3rLrC3MQgICAgICAgICAgICAgICAgICAgICAgICAgICAgICAgICDn8cf7E15lMaRw1sm39o1vDj+zK0fPZ3zWHUV2ndsw23qnVQuEFU1zp+bKUIsjjd2ZfHO7au5nVwHMs/Uefqu1nbk5KS0vqCHUuDhvR7Nl+xPGP7uQdR6d49UmNp2dTK4CAgIK7qjR2O1RADODDbYNo7MY+IeRH3h+S7EzAqTshrTQkP9vijy+Ji2Am4iSwdB8XUfMEealtWzizYDX+Dz72wtmNW07l2FjZpd5Nd0P5qM1mDdg9ml5mnM7l9H3z2czrBs03O5ds0joPPYA/XwWnHbeNmfNWfedUVihzX2rQtbd0rarjbItyTY4i0cyw7Fw9On1VeX3V2Gecw9a/EH+xGW7bbhEY4N/wCLiHDss1erVKpYHSN+DTONz2nrb6mWfXDpYXneKyNzsCD0O23l6dVKbRvtLkMml9XxS+1eKzlaxpTT0/cHxy9IZge4noCRt81bj9lVljeruKuZXO9ctbW9oOj7cXKaZ81aTb70ZAP6lVZY5L8E9Vd9rtjh05RqjnJPbBA8eFp/UhUU6tErhp/GjEafoUNtjBA1rvN227vxJUZ5y6kkBAQEBAQUX2jE05dO5dvJ1TIt3PgDsf8A2qzFO1kbxvDru4J3HTuXovPEBAQEBAQEBAQEBAQEBAQEBAQEBAQEBAQEBAQEBAQEBAQU32jVpIsLWz1Zm9nDTizy6uiPwyN9OE7/ACVWavFRbhttZuQyxzwRzRODopGh7CO8Ebhee2vaAgoOWryaI1G7UNONzsNdcG5GBg/3TieUgHr+vipRzjZxeoJ4rUEc8EjZYZGh7HsO4cD0IUXWRAQEELPq/Tta0a02bosmB2LDKDsfMjku8MiTc2rkaLmHs7FWwwtPCQ5r2kbHmFwcoxukMbNm8ppPIsMdmH+0Y+6zk8xnuPc4cwefgVPi7uNbNQ3cW6vjNV9s5kJ/7uzdYEvi8Ae9w8ieId267HrDkrhhta6ziqNiir4rUcQGzLcNsRvI/wAbTsd/UBWebt1VThiejILMn7UbqLWmTx8Fiuwtp0oZQWVgeruW5c89N1Xe825QnSkVVzK5S37S8tFhsTFLFhoZA+xYe3bi8z4f4W9SeZXIjh6p9XUoII61eKvC3hiiYGMb4ADYKDqq600RX1NX95r8EGTjbsyU9JB/C/8AQ93ou1ts5MK3gPaNq/CT/sC/Rhu2YRwxsuS9jL5Dj6PHge/xWiMnJTbDEzyWLH0M9l9St1PqlkFNtSJzKdRj92xA9XOPp3n8NlVe/EspSKwrli/Drj2m46tVPa4zG7yF46ScJ3J9CQ0D0XNuGqXd1Pqd1B0QEBAQEBBTvafCZdC2pAPigljlHydt+q7Xq5LpGIse9YWhY337WvG/6tC9OOjz56txdcEBAQEBAQEBAQEBAQEBAQEBAQEBAQEBAQEBAQEBAQEBBjsQR2q0teZgfFKwxvae9pGxCSQoGle1oVbOn7Tt7WIl7Dc/fhPOJ/oWnb1C83JXhts30txViVgUExB4miZPBJDKxkjJGlrmPG7XA9xHgg5jjhqzQbp3TYxtzBB5cYq03H2IJ6s3+IDyPL81OdrOLzhNUYfUMQdj7jHybbmF/wAMjfVp/TdRmJgTC46qmrJrF/K4XS9ad9f9rSuFiZh2c2Fo3cGnxKnjrvKF7cNd10g0hp2vjm0GYSh7sG8PC6BrifMk8yfPfdatoY+K3XdRs3gpPZzN+2sKZX4BzwL+PLi4QAnYSR7+B7v6FWTHvG8L8eXedpaOtJI6Wc0xqas4OaJxA97ej438x+Bcqa84mF8rzaqV7teStahjngfycyRvE0/JRdU237K9N2JDJC23VJ7oZuQ+RBUuOXNn2p7K9NVpA+Vlq0R3TTbD/wC0BOOTZbqdGrjqza1KtFXgb0jibwgKLrYQEEbmNP4vPwCHJ0452t+y48nN9HDmEiZjoKNqP2bdniJ34zL3iyFjpPdLMpfG4AbkA9x2Hepxb1c2fPZBjODH38s5vxTPEEZ/wt5u/Ej6JeeexDpig6ICAgICAgr+uIRNojMN8K5d9CCu16uSsehZzY0Hg5CdyacYPyG36L0qe7DDk96VgUkBAQEBAQEBAQEBAQEBAQEBAQEBAQEBAQEBAQEBAQEBAQEFM1pQs0LMOqsbC6aaowxXq7Os9bfckf4mHmPLdUZ8fFG8LsN9p2nuz0L9XJ0YbtKZs1eZvEx7e/8AkfELC2NlAQEFXzXs/wAFmZTYED6dzfft6h4Dv4kdPyXYtMObIO3HrPRlOS3HkIs1jIBu+Ow0iVjfHfry9T6LvsydGhd1HT1oyhYxVj9makx8na1Y53ANkPe1r+h32HI7eHepRvWd3JiJjaV4wPtQoy/2LU8RweUj5PFhpbFIfFrj09D9Sr63izNbFMdHrWWuNPTabvY2jdgyl67C6CCrUd2rnOcNgTt0A6/JdtaIhytLbqRqupNR0TpfATO48g6xC3hB3O7ev04gFmjnMy1y6htsSPDkoOiAgICAgIK1r3JnFaMyEzTtJKwQM9X8vy3XaxvLktjRuO/ZekMZW22f2Ikf/md8R/NLTvInVx0QEBAQEBBFanZ2mlMuzxpy/wDKUjqNr2YSdp7N8MSekbm/R7l6WP3YYMvvytymgICAgICAgICAgICAgICAgICAgICAgICAgICAgICAgICAgdUHMM7p3LaMyE+a0xAbWKmd2l3FDf4D3vj8Pl08x0zZcO/OGnFl7SkcBqvE6jiBpWAJwN31pfhkb8u8eYWSYmGhNrjrQzWVhwmGt5KcF0deMv4RyLj0A+Z2SI3EHg9JZnVmPhy+oM7eqMstEkFHHv7JsbD04j1J25rTXFHdnvm2naH2sy7pzVg0zkLsuSx92s6anNZ2MjeHk+N5+8Nt1Xkpw84Tx34oUrAafxr9W5zSWSriWu0ulqyA7SREbH4Xf5XDy5Lkzy3WLBJiNW4BnYVTX1HixybWugdqweAJ6/1yUd4k2e6mcyFQFtD2d2K1o8t2iONm/m4Dom0epu28JprJWs8NR6mliddY3hq1ITvHWHr3nn+vNcmY22g2XFcdEBAQEBAQc99qLjbdgcOzrbubuHiBs3/3FSp6uS6CGhgDG/ZbyHoFF19QEBAQEBAQR+dG+nsmPGpL/wAhSOo8eyV3F7NcX5GUf/kcvRxe6w5ffldlYrEBAQEBAQEBAQEBAQEBAQEBAQEBAQEBAQEBAQEBAQEBAQEBBxL2taI/Z0/+1GJYY43P3ttj5dm89JBt0B7/AD596z5ad4acN/8AWWHB3PaJj8dXtuqNytKRge2KWVpm4T059fzWWeFoS1vUWG1fh7eBuyyYi/Ozh7C63gLXA7jYnkRuFzaY5iTwutn6Vw9XD6kxeQbLVjEUdurD28Nho6EEdOW3JaK5I2ZrYrb7wwNuzak1ZHqm3VlxmHxtV8VZ1wcD5C77TyO4bKvLeLcoW46cMc1e0cXah9pGW1FCxwpRh0cbyNuIkBrR67Df5hQtyjZY6eoOiAgICAgICAgIOe6hHvftc03WPNsEXakfNx/9oUo91zu6EOii6ICAgICAgINDOctP5L/+rL/yFI6jF7Ixt7Ncb/ml/wCcr0cXusOX35XdWKxAQEBAQEBAQEBAQEBAQEBAQEBAQEBAQEBAQEBAQEBAQEBAQYbVWC7Umq2Y2ywTMMcjHdHNI2ISY35ETs53hb4weVfpDJScNmqP7DM/kLMH3Of8QHIjv2XnZacNm+l+KN25mBp7J3IsLlvdLFqYEx15OcnIbkjbm3l6KEb9YSQUmhLGNa9+E1TkcZAOZjkk442j1JG3zXeL1g2acGgpc81ljLautZapxcmwu+FxB8SSPoE4tukGy9Y7HVMVRjpUYGQV4/ssb+JPifNRdbSAgICAgICAgICCgWRx+26pv93Hkj/hcpf6ud1/UXRAQEBAQEBBG6idw6ayp8Kkv/KUjq49eylnB7NsT5iR3/5HL0cfuwxZfflc1YrEBAQEBAQEBAQEBAQEBAQEBAQEBAQEBAQEBAQEBAQEBAQEBAQc79rmljmtOtylVhN7G7v+Hq6L7w9R9ofNVZa7xutw22nZQ9G6o05gMF2pgms5+Z5D2tjLpJST8IDz0b081itEzLYs8WkshqORt3Vtt5YTxMxdd5bFEPBxH2j/AFuubxHQW+nSrY+rHVp144IIxs2ONuzQous6AgICAgICAgICAgoWSHYe2bESHkLFF7B5kB6l/q53X1RdEBAQEBAQEERqt3BpHLu8Kcn/ACrsdXJSHs1Z2fs6wgHfAT9XEr0cfuww5fflalNAQEBAQEBAQEBAQEBAQEBAQEBAQEBAQEBAQEBAQEBAQEBAQEBB8IBBBAIPIg9Cg4Ze0tDo32r4yYxgYm5M51Vx6RvII4D5hxG3kQseanD0bMV+KObqPRZlwgICAgICAgICAgICCt57T9rI6mwGWqSRM9wld2weTu5h8PE9fquxO0bOLIuOiAgICAgICCF1c0u0dmGjr7pJ+S7HWHJ6JX2ckH2eYMj/APbD8yvRx+7DDk9+VoU0BAQEBAQEBAQEBAQEBAQEBAQEBAQEBAQEBAQEBAQEBAQEBAQEBBD6o07V1Rgp8bZPAXfFDKOsUg+y4fP8FG1eKNkq2ms7qlpfNWbTbGIyzeyzeOPZ2Wf+YPuyN8QeX9FedevDOzdW0TG6xKKQgICAgICAgICAgICAgICAgICAgINTJ1/e8Tdrbb9rA9n1aUgYfZRY7f2cYxp+1D2kTvIh5/mF6OL3IYcsbXldFYrEBAQEBAQEBAQEBAQEBAQEBAQEBAQEBAQEBAQEBAQEBAQEBAQEBBSNeadtSOg1NhGf9844EujH/wA1D96M+J67f9FVlx8UcluK/DO3ZkwmYq57EwZCm793IObT1Y4dWnzBXnzG07NqQQEBAQEBAQEBAQEBAQEBAQEBAQEDoQdt9kFe9mkgx2S1Lpxx2NW6bMI8Y5P6C3ae29dmTPG07uiK9QICAgICAgICAgICAgICAgICAgICAgICAgICAgICAgICAgICAgICAg5jqHHyaEzz9QUonHAXngZGuwf+HkPSVo8PH19FlzYu8NOHJ2laIpY54WSxPbJG9ocx7TuHA9CFkaXtAQEBAQEBAQEBAQEBAQEBAQEBAQU3MWP9mfaJhtQb8NS833C4e4b/AGSfw+ivwW2lVlrxVdVW5iEBAQEBAQEBAQEBAQEBAQEGo26DlX0SwgiEStfv9oE7EfLl9VRGb/NOLbtutnFPleZv32bavVCAgICAgICAgICAgICAgICAgICAgIMdivDaryV7EbZYZWlj2PG4c09QU23HLxHN7Oss3G2nvfpq3IfcrT+fujzz7J5/h8D/AKrFmxbTvDZiycUc+q4Ag8x08VnXPqAgICAgICAgICAgICAgICAgICCG1XhBqDTlvHgfvXN44T4SN5t/l80idpHvR+ucfNoevdzV6GpPUPutntnbHtG8unUkjY/VejS8TXeWG+OYttCew2sNP6glMOLytexMOfZAlr/k0gE/JSi9Z6SjNLV6wm1JEQEBAQEBAQEBAQEBAQYI7cEj52NeOKB3DJvy4eW/9FV1y0tNoifd6pzjtERMx16K5NYORylnJ0rcUbaEQaxzz8Mne7fv4e7fxXk3yedmtnxWiOCPpPrv8Ho1p5WKuLJXfin6x6fVO4u9JkKomlqS1ncvhk7+XUeS9LTZrZqcVqzX5sOfFGO3DFt/73bq0KWpDkYZ2VXND97JcGAjmOHfff6KimoreKzH+37LbYbVm0T2ZKlptyJ0rGuDA9zGk/e2O248t1LFljJE2jpvP5OZMc0naWdWqxAQEBAQEBAQEBAQEBAQEBAQEGrkcbUy+PmoX4Gz1p28Mkbu8fofNcmN42l2J2neHNe0u+zy5HjsvJJZ09I7hp5Ejc1//py+Xgf+ixZcM15w2Y8sWjn1W9j2yMa9jmuY4btc07gjxB71QtekBAQEBAQEBAQEBAQEBAQEBAQEHHdaY2nhdde8zQRup5GIy7ObuGSdHbep2+qlO815L9LbHXJ/kjeJ9eyGx9YZDHSXmwsqWI5HOrTQAsc3h6dPPkozaaWiIlsx4a6jDa9qxE9tnX/Zlrw6qxzqWQcP2rVaC89O2Z/GB49x+vevRx34o2l8/kpw846L+rFQgICAgICAgICAgICCsTze6alvyyMD6Lo42WgRuG8Q5OI8PH1Xj5L+Xq72tzptEW+sdf5enSvHp6Vjlbedv4bt/CU7sUL6rIY3hzSCzYCRm43aduo2WnPosWWsTSIieXTvHp8VGHVZMczF95j9J7T800t7GDyQatfHwV+z4Q4mJz3RknpxnchUY9PSm23bf81t81rb/Hb8meGGOvC2KJobGwbNaO5W0pWleGsbQha02nitPN7UkRAQEBAQEBAQEBAQEBAQEBAQEBBht1K9+pLUtwMnrytLXxyN3a4eibbkTtzc0u6fzuhHvsYFkmWwG5c/HvdvNW8TGepH9Ed6y5MHeGrHmieUpbBanxWooeKhYBlaPjgk+GRh82/qFlmJhemFx0QEBAQEBAQEBAQEBAQEBAQEHI/aPOzP6pp4qo4ONKN3vEg6Mc4gkeoAHzKlE8Mbytw4bZrxWqNys0eMxDatcbPkb2MTR4d5+n5qqscVt5eznny8UYsfWeUIfDXJ9MZWrl6b3GWq8Oc3ukZ0c30I3V2PLMWYNT4fWuGZiecdf+H6gx1+vlMdXv1H8dexGJI3eR/rZejE7xu+fmNp2lsrrggICAgICAgICAg8yPZFG58jg1jRu4nuC5a0VjeXYibTtCIwp7Sreykzdm2nmQNP/ltGw/X6rz9JO9b6i3+07/SOjZqY2tTDX/Xl9ZQo48PRhzTKTJJLDi7gG4ZXYegAHQnxWGInTY41UU3m32rE+nzbJ2z3nTzbaI+8zH8Nutf1FmK4mpR1IIXEgPJ3PL1/krseo1uprxYoiIVXw6TBbhyTMyjM+3NY2OE2snJIJiRtES1rdu7uWPW/i8MROTJvv6NOk/D5ZngpEbeppfL2IcgytYle+CclrS9xOz+7bf8Arou+Gau9ckY7z7M+vqa/TVtjm9Y5x+i9r6R4Qg+cQ4g3ccR57b81zeN9jtu+roICAgICAgICAgICAgICAgICAgIKhqX2dYfUM3vsfHjsoDu25V+FxP8AiH3vwPmq7Y4sspltVVZrWtdG8sxR/bmNb/8AO1P960eLh/MfNZb4Jjo01y1lNYTV2Ez4DaN1nbd8EvwSD5Hr8t1TMTCxOLjogICAgICAgICAgICAg+Oc1jHPe4Na0blxOwA8Sg57n9dyZCWTGaZcHH7M2RI+CP8AyeJ8/p4rs7V52XYcF81uGv3V1kdTCUHvc48P2pJHHd0jv1JVUzN5e3WuPS4/h+cq6+aW7adcnGznDaNncxvh6qU7RHDCOClrW87JHOenwj+ZYrbg2rIT3jYeZXKe9CWqtFcNt/Tb7unexjUr4+30veLmPbvPUD+R2++zn/xD5r0cN4nk+V1GOazvMbOwq9mEBAQEBAQEBAQEEVmsbbyrGVo7LYKp5y8iXO8B6LFrNPk1ERSLbV7+stWmz0wzN5je3b0hgs1L2Ox8ro7kluFsZbJDIwA8O23wkdCPBVZMOXDjmYtxRtzidunw+SymTHlvETWKzv15/n82fGRx5DTNaKUbskrhjvpsrdPWM2krW3SY2V55nFqbWjrE7q3hcu3TpyFO21zyx+7GN6ud0PpuNivJ0mq/BzfHk7dPn/eb0tTpp1XBfH/YS1HUVDPy+4XKYb2n2GvPE1x/QrZh1+HVz5WWu2/rzZcujy6aPMx2329OTzqfFw1sJHLShbD7pKJAGDbkep+ux+S54jpq0wRbFG3DO5oc9rZprknfijZOY+22/j4LTf7xgJ8j3j6r0tPljLireO7DmxziyTT0bKuVqTYgm1BqO4+rZ7FlRmzJdzsNvMdNzv8ARfO5aX1eqvOO20VjlP8Afq9rHeul09YvG/F1hnxWqnwz+55R7H7HhFlhBHz26+qu03ic1t5eed/jH7/yhn8Pi1ePDH0lbgQ4AtIIPMEd69yJ36PIfUBBjE0ZnMAe3tQ0PLN+e3TdR468XDvz6pcM7cXZkUkRAQEBAQEBAQEBA3TeAQEBB5EjC7hD2k+APNc4o323d2nbfZ6XXFW1B7PNOaiJlsURBaPMWav7t4PiduR+YULY62TrktXoq8mmdc6X54nIRZ+i3pWt/DMB5H/X5LPbT+i+ueO77j9f42SyKOYgnw1/oYrjS1pPk7+az2pNV8Wiei2Me17GvY4Oa4btc07g+hUXX1AQEBAQEBAQEBBqZLJ08RRkuXrDIIGdXOPU+AHefIJEbjlWZz+R1tKYo+0o4Nrvsb7Psbd7vLy6DzXZtFPm16bSWzTxTyr+v99T+yYqiT8MMEY/r1JVPO8/F7P+PBj9Ij+/dWLNqXLWRPMOCBh/cxH8z5qc7VjaGbHW2ot5uSPZjpH7y+nkNyoNu7ZwtX3+5729u9eA/u9/vP8AH5Kc+zG3eWOk/iMnF/pXp8Z9fo9Z3Iy4rPY6/Sk4Ltb94Heh5A+XUehVmDeObH4pwzesd9n6J03nq2pcDVytU7Mmb8bN+cbx9pp9D+i9Ks8Ubvn7Vms7SlV1EQEBAQEBAQEBAQeZHsYwukc1rehLjsFG0xWN7TydiJmdoeK1eKrXZBAwMib9lo7lzHjrjrwVjaIdvkteZtaeak6zpdjk47TR8M7dj/mH+my+d8Yw8OWMkf7frD2/DMvFjmk9v0lk0/pq8MjDbtx9jFC4PAJHE493TuU9D4fl82MmSNojn80dZrsc45pSd5n8ltu2KMhdjrFiJsk7C0RudzO69rNkxT/hvMbz2eVipkj/AC1jlHdBaOmfHDbx0v268p2H4H8R+K8/wm8xW+G3Ws/3823xKkTauWOkw29SZluNpmGJ29qYbNA6tH8X8lf4hrIwU4a+9P8Ad1Oi03nX3t7sf3ZrQYWatpCxXr7Pt2G8b+F32v8ACD6clnpo7U0VqU96392+y62qrfVxe3ux/d/ujcFpeeZ0/wC0q7ooXR8LQ7YO4t+RHhtzWXReHXtNvOrtG3139WjV66tYjyp3mJb+lbEzLdzGiX3irX/3cu223Pbb0PM/JavDMlovfDvvWvSVGvpWa1yzG1rdYSbLRm1PJAyb93BVHGzflxF3h47bLZGXi1c0ieUV6fHdlnHFdNFpjnM8vk357VerC6WeaONjRzLnBab5aY68V52hRWlrztWN5QuAtnIZPJ23NLeIsbG1w2IZsdj8+qwaHL52XJknlvtt8mzV4/Kx0x/Pf5rAvTYBAQEBBhrWYrcIlhdxM3Ld+nMHY/ioY8lcleKvT+E70tSeG3VmU0BAQEHxzg1pc4hrQNySeQXJmI5yK3jb5jytq5N8FG/IRDK7kOJvIbnu3HT0Xk6fPNc1sluVLzyn4xy/Ps9LPhicdaR71esfPn+XdZGuDgCCCD0IPVetE7vNnk1MpDZnx8jKc7oZx8TXN79ue3zVGppkvimMU7T/AHku096VvE3jeFX7GG1piTK2rFyeZgLXRvmIaH77dB3c914/DXJpJz5LTaY7b8t+j1OK1NTGGkREfLsg8PVN20+Bjnss9mZIHtPR7eex9V52lx+beax7228T8YbdRk8usWnp0n6uhYe9+0cVBZPJ5HC8eDhyK+o0mbz8MXnr3+b5/U4vKyzTt2+TeWlQ1ad+G/2/Y7kQyGMk9CR4eSpxZ65eLh7TstyYbY9uLvG7HlMNjc3VNbJ0YLcR7pW77eh6j5K2YiequJmOiiWfZ7ltPPdZ0blXCLfd2MvO44neTXd39c1RfBE9F9c//sYnWMU979lZmpJiMuOXu9jk2TzY7of66rJak1aItE9FmUUhAQEBAQEBBXNTazx2mmdk8mzfcP3dSI/EfAu/hH4+C7EbnWdoc5sMyWo7zchqCTcN/wBzTZyZGPT+j4qNrxHKr1NNoP8AbL9v5/hs3LtfG1u0mcGtHJrR1d5Af1sq4rNp5PQy5qYa8Vv78lWsWLGVnE1ocETeccA6DzPmrJmKxtVlpivqLRkzRy7R/L0SGtJJAA6lQbrWisb26FKjNmZOXFHSafik6F/kFPlTr1YJm2rnhryp3n1WK3ZrYbHghga1o4Y4m9XHwH6lQiJtLTkyU0+P9I9Va4XTSPns7PnkO7iRyHkPIKU27R0RxYIiJtkje09f4Wb2c6wGlNSvoWpNsVdc1r9zyhf91/p3Hy9FrwZNo5vA1+CK5Jir9D9RuOi2PMEBAQEBAQEBAQEGG0HurPEcMcziNuzkOzXDwKrycU1nhjf4Snj24omZ2+MMOOiMNYsNU1gHHaPteMD0PcPJV6evBXbh4fhvunntxW34t/jtsj9V0/esFI4Dd0JEg9O/8PyWbxTF5mnmY6xzX+H5ODPEevJtact++4KtI47vYOzf6t5flsrdBl8zT1n6fZDW4+DNaPr91NyOGzE+and7rK98kpLZAPh235Hfu2Gy8HPpNTfPaeGd5nr2evh1OnrhiN45R07/AB5Nu1ZtYfVVz3WHt554xs0AnckDnt38wVfky5NNq78EbzMKqY6Z9LXjnaIlHZjF5Wu9tu+1z3TfE54+LhP8J26fksmr02opPmZo33/Jp02fDf8Ax4+35rFodtkVLPacQrFw7Li6b9+3l0XqeDReKW393t++zzvFJpNq7de6Lyupco/I2K0LuxjDnQiMMHEe7r13WPU+IaictqV5R02/vdqwaLDGOL25z13/AL2bTffdPY9lWOv2PakOnvOHG1hPgB4dOa0R52jxRjrXbfrbrEf9Kf8AHqsnHad9ulem/wD22bdbG4WSuZZmyRzsdFa43/HIHHcP8ev4KzJjwaaazad4mJi3rO/Pf+9leO+bUb8MbTG0x6Rt2eJcfisTeq5ANjloTAg8fxhh23a5vrtso30+m0+SuaNppP1+MTDtc2fPS2Kd4tH0+ExLYioZDKXG5MSfsxrmgNbGN5Ht7uLfkrq4M2fJGffg39Osx237K7ZsWGnle/8Apv8ADusELHxwsZJKZXgbF5aAXeewXp0ia1iLTvPqwWmJmZiNnmzZZVYxzwSHyNjG3i47LmTJGOImfWI+7tKTeZiPSZ+zG7IV2y9lxEvM3YAAdXbb/gOpUZz034d+e+316peTfbi27b/RskgEDcc+iu3VNHKZP9mwB7a808jt+BsbSRv5nuCzanUeRXfhmfl+6/T4POttvER8UJgpbLbJiozx2I3tE1rtN2hkjnHcN5b7+RXm6K2SLcOKYtE87b8tpn07/dt1cUmvFkjaekd+UdN/+FqXtvLEBAQRmQwseSkd29q12RA/cskAZ9Nlkz6OM8+3advTfk04dTOKPZrG/r3/AFaMmJkbfrwW5pLOKjY54E2wDXDkA4jbceCy20kxlrTJM2xxE9f0n9l8aiJpa1I2vM9v2/dhs5COyYMNhvhhkPZunZyaxo5uDT3nbvUMmojJw6bTdJ5bx0iO+ydMM031GfrHPbv8N1mY0MY1rd9mgAbnmvXiOGNnmzO8zKt0YIhlcxhJ2nsLH75gB25Hrt+H0XkYaV87LpbdLc4ejlvbyseor1jk2sNpeHE3XWhO+Z/CWsDmgcO/5lXaTw6unyce+8q9TrrZ6cG20d3nEObTzeTxwI4C73iLY9x6j6ppJjHnyYe3WPr1NRE3w0y/Sf2YrGalyFoY2kx9V8oIM9hvAdu/gHeVDJrLZreTiiazPeeX2jvKVNNXHXzck8W3aOf3ntDzjbdHD5GxjGyAxOe10b2kuDXEAFrtuh3H4rmmy4dNltg35b8v4n47u58eTPjrm259/wCY+Cyd69Z5z41zXt3aQ5vTcHcLkTExvBMbTzRmd07itSUTUytRk8f3HdHxnxa7qClqxMc3YtNeigzvy/s/lZDlZZclp1xDYshw7y1fBsoHUef/AEWPLhmOcNePLxcp6rZFLHPEyWJ7XxvaHMc07hwPQgrOue0BAQEGvdvVcdVdauWI4IGdZJHbD/qmw5zmPaDezD30tMROih+y/ISt2I/yju+fPyC7O1feW4cGTNO1I5evZD0MTDSe6d7nT23nd88nNxJ69f8AqqrXmz29PpKYecc59WDJZ2Gm4wQDt7XTgb0b6n9ErTfnPRHNq4rPBjjisgS2WxP7zck7WY9B3N8gFKbctq9HMWmmbeZmne35QSzxwj4ju49GjqVyKzMrs2opije3X0b9HBTXHNmyAMcXVtcHmf8AN/Jd4oryqzRhyaieLNyr6fymbt+riaoLwAANo4mdXeQH6qMVm08mnLmx4Kc/pH8Kw9896z73b+0P93GOjApzMRHDVRhw3yX87N17R6PskgibudyTyDR1cfAKERvyhpy5a4q8Vv8AtnOl556r55puG04cQi23aP8ACSrIyRHKOjzraHJliclp2tPb9nW/ZHrE5nEnCXpCb9Fn7tzjzkhHIfNvQ+Wy9DFfeNnz+anDO7pStUiAgICAgICAgICAg8TRNnhkieN2vaWn58lG9YtWaz3draazFo7KzomV0Xv9F55xvDtvqD+QXjeD2mvHintP/D1PE6xPBkjv/wBrQbELZmwmWMSuG4jLhxH5L2JyVi3DM8/R5nDaY4tuSI1LlZMRTZNXiYZpH9mJHN34RtusPiGptpscWpHOeTVosFc9+G08o5tbTGat5SK0LoYWxAHtQ3Ybc9wVV4drMmeLeb27rNdpceGazj79mFut6ZfMPdZGsa0mI7j4z3DbuUI8Yx7z7M7dvj/Cc+F5No9qPj8P5ecBjp79x2cyI3ked4WEcgO4+nh9U0Ontmyfis3Wen9/R3V5q46fh8XTv/f1WK9GJqFiMs4+KJw4eu/I8l6mavFjtHXeJeditw3rPxhGafxEdTHxTWIuK5I0F7pBu5vg3n02GyyaHSRjxxa8e1PXf9Po1azUTkyTWs+zHp+rJl6Jvz4+v2RMDZu0kIHIBo5D5qerwzltjpty33n6fyhpsvlxe2/Pbl9UstrKIMViKGaMMnDS0ODgHHbmDuD9VDJWto2unS1qzvV590gNllkMHaN4iCO8u23Pry6rnlUm0XiOf8nmW4Zpvy/hp5+AS4iaVriyau0yxSNOxa4ef4LPrqcWCbdJrzifSYXaO/DliO08pakmQy2Ox7bM8da1EQ0h7XFjzxbbAt6b81RbUanDj8y8RaOXwnn8F1cODLk4KzMT945N+hS7KWW7LG2K1YA7VjHbtG3T5+K1YMPDM5LRta3Xb+/dny5eKIpWd6x0b60qGCOOdtuZz5Q6BwbwM25sPf8AI9VXWt4vMzPKenwTmazWIiOfNo2RchuzzxR9rJLwQV27nhYNt3Od4c/0WbJGWuSbVjeZ2iPSPWZX0nHakVnlEbzPrPpEN2O1CJGVX2Y5LPDu4Dbc7dTsOivpkrvGPi3sptjttN4jarYVytVs5i4Kc0eSmkksV+2HbQTPLm7OPUengvG1umpjtGe07135xPx9Pl6PU0me+SJxVjaduUx8PVlc6/esVLOMx7K8FfiEbp3cIe13X4R0HJS3zZb0yYKcMV6b8t4n4I/4sVbUzW3meu3afn6rBA6V8DHTRiOQj4mh3EAfXvXqUm01ibRtLz7xWJ2rO8K/qKQ4zJ0MuxpcGExSAfeBB2XmeIT5GXHqI7cpb9HHnY74J+cNTCamv38yytYbGYptwAxuxZy36rNo/Ec2XNGO/SfTsu1WhxYsU3r1j83ybEt0zdo3o5nysdOY5XO2Hwu6fqu20saHJTLE7xvtP1K6idXS+OY2nbePnCfzlGW/jXRQbe8Ne10Ti7bhIPUH03Xp6zDbNi2r70bbMGly1x5N7dO7UtWYtPValSpV7eaV3CGN+0/bq713VGXJXRUpix13me3efWVtKW1VrXvbaI79o9IbVDNVL7zAC+CyOToJRwvH81fg1mPNPBHK3pPVVl018UcXWvrHR8djpq7IRRlAETOzjY8/C0k/E9232jt3Lk6e1IiMU9I2iJ/OZ9fk7GatpnzI685/aI9G5UlZJAAyft3RkxvftsS4ddx4rRitFq8p325b/FTkrMTzjbfmj6V2LLT5OhZZHLGyQx9k5u4fH0O47+e6z6fU+bkyUntP5f8Aa7Pg8ulLx3j83KKup8fpHVV/E05J59NxzcHaOHEKcp+01p6uZv8A14wy1rxbQvxxeaccxydIimisQsmhkZJFIOJj2Hdrh4g96pSe0GpkcpQxMBnyFuGtGO+V22/oOp+Sbb9BQcv7VGSSGrp2i+1MeQmmaQ31Dep+eylw7c5l2tbXnhrG8qzJj8jm7QuahvSWHjm2Hi2a3y5ch8lCckRyq9PB4d/tm+38t2xcpYquBI9kTAPgjaOZ9Aq4ibS33yYsFefKEBby93Igsg4qtY/e++4forNq1685Zt8+p932K/nLVihirsPCAB3k9/qozM2lpxYceCvJ6rss5GQx0Y92g7Omfya3+alwxXnZntqb5Z4cEfWeiwY7C16B7VxM1k9ZX9R6DuULX35dIW4dLXHPHbnb1ljyWdiqONesBPa6cI6N9T+i7Wm8bz0Rzarhny8cb2/T5oEMkmnNm1J2s7u89G+QXZt2joYdNMW8zLO9v0Jp2xADYue47NYOZJXIrNlmfUVwxvPOZ6Qm8Ph3QuFy6AbJ+wzuiH80taPdjorw4bzbzcvvdo9P+UnbtR0qz7Ep2awb7d5PcB6qMRMzs0ZMlcVZtKracky+L1BWy2NryTWYHGZ0MQLnOZ98bDu23WvHf2tofP59JkrinJflH8v1LBKLFeKYMewSMDw142cNxvsR4rfDx5ZEBAQEBAQEBAQEBAQVPFD3XXd6Ho2Vrj+Tl4en/wAfiN6+u/7S9bP7ehpb02/hXsmLU+pbLWh5tGwQwDqNj8O3l0Xl6iMl9VaI97f/AKehg4K6esz02/7dMfAyeuI7DGSggcQc0EEr6yaRavDeN3zcWms71nZFZTMY/BVjC1jDIQeGvGAPmdugWTU6rDpa8MRz9IacGny6m3F29UFgtNGzN79fhEUJPFHXHf4b+Xl3rztF4dxz5uWNo9P5+HwbtXruGPLxzvPquY5dF9BttyeMIIzM5lmHhikfA+XtHcPwnbbluses1caasWmN92nTaac9piJ22Q79a7lrY8bKXO5NDn7b/gsE+Mdq45+7ZHhnebt3D5y1eyFmrcrMruiYH8PPceu/rutOk1uTLltjy14do3UanS0xY63x233ljlyd/M2H1cNtHAw7SXHjlv4NVd9Tl1NpppuUR1t/CdcGLBWL5+cz2/loZPT+Px9cWMnk7ckjzsCACXHyB/ms2o0OHFXjz5JmV+DV5cluDDSIhp0pLGOruyOJtyWacbtp4JW8LmjzHT5hUYrXw1nNp7cVY6xP9/OF2SKZbRiz12tPSY/v5LFkZZ8zhYm41gc23ye9x2Ebe/f8l62otfU4IjDHK3WfSPj+jzcNa4M0zl61/OWDIYm4cc582YcTHwvLXta2IcJ36Abjoqs+ky+VvbJ0589ojktxajH5m1cfXl6zzGZXI5t724kRwwM5PsSc3E/4W/zXPxWfVTMafaIjvPX6QTp8Wn2nPzme0fvKJwcNrOWbTbd/IM7LYh7H8I3322I8Vi0dcmqtaMl7cmrVWppq1mla80rbp5LC13WoMx2sLBuY7Y3B8gQtuTFn0tJyVy7xHazLjyYdRbgtj2mfRt4XUNfLt7MjsrLRuYyevmD3q/R6+mo5dLen8KtTo7YOfWP71SkVeGDi7KJkZcd3FrQNz5rZXHSnuxsy2va3WWOa0I3MDGGUdoGScB3Me/eR9Pqo2y7TG0b89p+CVce8Tvy5bx8UfnrGNhZA7Iyu2jf2jIGnftD3bjwWXW3wVis5p6Tvt6/RfpKZrTMYo+vp9URa1nPC4cGNLGkcTe2cQSPHYBYcvi96zypt82zH4ZW0c7/b1b8epJYGNfk8bNWieAWzM+Nh36LTXxG1Yic9JrE9+sM9tFW07YrxM+nSW3na7clp+fs/i+ASxkd+3P8AJX62kZtNbh9N4VaS84tRG/yl401VofsuC5WrRsllZtI4ddxyI8uYUPD8eHya5KV2meqWtvl82cd53iEBnc7PkrNvFR1mmJhIB58fE3nxenL6LzNbrL5r2wRXlH35d2/S6WuKtc0zz/nssEebrV8FVuWJOckTS1g5uefIL1a63HTT1y3nrH3l586a989sdI6T9lczNPLSVxm5e0ikLthFGTvDHty/19V5Osxam1fxNt4n0jtD0dNkwRP4evOPX1l4y80r9PYyxZgPvr3OAsHcO4W9Pr5+Cjqr2nTY73j2p799o/lLT1iNRkrSfZjt23lacDcms4OGzcOztju8/eaPvfRe1oct8mnrfJ/Y9XlavHWmaaY0TgwctTvtbZnrE2jKHRHY7OG4+SxaLfU0ye1Nfa35fH9mvV/4L03iJ5bc/g9YahMciYZntiGN+BvZcjKX8+Jx8CO5d0eC/m8Np28vly77895+bmpy18virz4/Xtt2j5OFH33HOymOFAWbEV2Vthjj3E8jt3q3JX2/alt0mW3kTWleLnz+WzXxGW1RgXOZjfe4YXOJ7B0Zez6EKUzWess04Mu/KspmTU2vMg3gNn3Vp6uZGyM/XmVDipCymiz2/wBdvm0WabfZnNjK3pbMp5u+In6uPNcnL6Q2YvDYjnktv8m07IYjDx9jEYw7/wAuEcTj6/6qHDa3VpnNp8EcFftCOsZy/b3bWjFWP+N3N5/ku7VjrzR49Rm92OCPj1aLa7RIZJC6WU9XvO5SbzPJZi0lKTxTzt6yGcvlEMDHTzHoxnP6pFJ79HMmqrWeCkcVvSErT08+UiXJP4u8QMPwj1PenHEcqq4018s8WefpHRLz2amMrAyuZDEBs1oHX0ChETaWm+THgr7XKFeuZe5kd2QB1WsfvffeP0Cs2rTrzll4s2o932a/nLWihZCzhY3bfqe8qFrTPVqxYaYq7Uh5dK+ScV6sZmnd0A6D1Uor3noozarafLx87fosGJwjKLveLDhNbPV3czyH81y19+UdEsGm4LeZkne09/T5N27er4+AzWH8I6ADq4+ACjWJtO0LsuamKvFaVYsWp8lOJ7A4I284oe5vmfEqczFY2hnx0vltGXLyjtH7z8XbfZppN2GxxydyPhu22jhaRzij6gep6n5Ldp8XDHFPWXi+KauMt/Lp7sfnK+LS8oQEBAQEBAQEBAQEBBU7BEHtCruJ2D2Df/gI/ReJlng8SrPrH7S9antaC0en8xKRoakxl7KGCJjmzO+FkrmAdpt3A9fqtOHX4MubgrHPtPqzZdFmx4+Kenp6J9ekxSodum7TuebesQ+91JHkiR43c0n/ANw7l85lxTo9R5t44qz9/wDv9Xt48karB5dZ4bR/fsudazDcrsngkEkb+YcP66r6DHkrkrFqTvDx70tjnhtG0sqmgIIzUNc2sBcjA3cI+Ieo5/osevx+Zp7x8GnR34M9Z+Ks5yhbylXGXqsUk7H1msc1nMtP9fkvH1mHJnpjy0jfeIh6elzY8NsmO87bTuw5Opfr5KpX49rF2syGQg77noRv8huoajFmplrSJ53iIn908GTFbHa3aszMNjIZq3gL37NoNijrVmtGzmb9oSNy4nzVmfV5NJk8jFtEV+HX4q8Ompqaebk5zP5J/I40akw1aQkwTFolZuNwCRzBXpajT/jcFbdJ6x9WHDm/CZrR1jp9njE4iHAYy0bs7HCTnM7bZobttt+KjptJTSYrebPXr6bdHdRqbanLXy46dPm0dG2BwXabH8ccUnHGfFp5foFT4Rkja+PtE8l3iVJ3rfvMc/m0tVXprr5oYCfdKbmtlI+9Ien0WfxPPfLM0r7tdt/n/wALvD8VccRa3vW32+X/ACitNTSwagqCLf8AeO4Hgd7T13/NYvD72rqK8Pfq162tbYLb9lu1ZVvWMfGyiCWmTeVjCAXDbl6817XiePLfHFcfrzeT4ffFTJM5Pox1NPzz6XGOuTFkhf2jefF2fPkPP/VRxaG9tJ5OSdp6/L0SyautdT5tI3jp82m/TzKOPMde4x+VruM8fDycAB9nbrtsFROgjFj2pb/JXnH/AEtjWTkvvavsTyn+d0/i74yeLjtR7Ne5uzh3NcOq9TTZ/PwxeOs/qwajD5OWaT/YaN27Lia/E+OvNk7LgyIQRlvH4b952WbNmtp67zETktyjaOvz+S/FirnttEzFK8537NQVqmAibk8wXWr0ztt9uLhPXZu/Ll4/RUeXj0sRn1PtXn+8lvHfUz5WD2ax9PuzW8JS1M6DJR2ZGMewNIDftAHp5HqFPLo8Wumuatp2lHHqsmkicUx0QGc1B79C7GwwtZVY9rWu3PEQ3kvN1mu82vk1jasffk3aXSeXPm2ne0/uvsbGiFrNvh4QNvLZfTRERXZ4MzMzMqvh8nXwdfI1LbyG17JDGgblwPcB8l42k1NNLXJjyT7s8vq9TU4L6m1L0jrCbq2sdksfNdi4GRva5ksjmhrm8ufEVvx5MGbHOWvKJ33/AOWLJjy4rxjnr29PojtPY3CB5lqWPfZoeQfJz4PQd3qsuh0+l34sduKY/L6NOsz6n3bxwxP96tDMajv09SGvG9ra8bmtMbgNng7bkn5rNqtfmx6rgjpH5r9NosWTT8U9Z/Jmv3I848ySv7HCVn7vkcNjM7oAPJWZskaqd7csVe/rKvFjnT8qxvkt0j0e3ZNmed+y8e9kFUjhlkeQ1zmfwsb18lOdTGrnyMM7V7z8PSIcjBOm/wA2Tnbt8/WZb1qq/E2v2hSY0wGNsc8BcGkhvRzSeW4Hd3rRfHOnv5uOOW0RMfLpsopkjNXysnXfeJ+fXdv0blW/D7xVc1zXcnEDYgjuPmtWHLjzV48f9+ajLjvjtwX/AL8nJvaxgrGIykWrMcwGObaG6zblxfdcfXkN/EDxUM+PeN2nR6m2K3sqPFq2CRvOnPx94YQQsU4pju92niEX5RSd/g8y6guyjavTZCD96Z25+gXOGsdZWeZqb+5Th+aPm96uHe3clkH8DTwt+gTiiPdhz8Ja/PNeZ+EcoGQxQj4GNaPFcmZlopix4Y9iNmM22ueI4WumkPRrBuuxSesqL63HE8NPan4fykauBuW9nXpPd4j/AHUf2j6nuTirXoh5WfP/AOWeGvpHX6p2vVqY2uRExkMYHxOJ6+pKhMzaWrHix4a+zyhE3NRcZMWNj7R3QzO+wPTxU4pEc7M86q2SeHTxv8e0InsXSSmezI6eY/ed3egSb9o6JY9JWJ48k8Vv70ZHvbG0ue4NA7yoxEzyhovetI4rTs+1KdzLH9yDBW6GZw5n08VP2aderFOTLqeWP2a+vqs1DHVsdD2ddmxP2nn7TvUqu1pt1a8OCmGu1Y/lrZPNwUP3LB21k9Im93r4Ltab856Ks2qrjngrG9vSP3V5wmtWPerr+0l7m/dYPABSm0bbV6I4dPab+bnne35Q6j7O9BusyRZvLw7QNIfWgeOch7nuH8PgO/r066dPg39qzB4j4hwxOHFPPvPp8HXVufPiAgICAgICAgICAgICCnZ+N0mrqTGHhfJEGA+Z4h+q8HX1mdbSI7x/L2NJbbS2me0/ww4DTF+PJw2LcXYRwO4tiRu4jptt3eaq0Ph2auWL5I2iE9XrsU45rSd5lZs7mW4akJeDtJXnhjYTsCfE+S9fW6uNNj4tt5no83S6ac9+HfaI6o2pm3ZjT2QfNTZJLC0h0QBLX8uXn/0WPHrJ1OmyTau8x29WnJpYwaikVttE9/RWMLfyOO7WzUjfJWYR2zNiW8/yPn9V5Wkz58O+THG9Y6x2/v8AZelqcOLLtS87Wnp6/wB/sL3i8vUy0PHA/Z4Hxxu+03/TzX0mm1ePUV3p19O7ws+nvhttbp69m+tKh8c0PY5jujhsVyYiY2l2JmJ3hRYdSWMLTGNjgY6WvI9hdJvsG78gvm6eIX0tPIrHOsz19HuW0VNRfzZnaJiJ5LPRy1a7hhlZ4ms7EO4txuWkddivXw6qmTB+IvG235bejzMunvjzeTWd90c3M6eyhNu7AyOWHYN7du5I7ttuqyRq9Fn/AMmSu0x6/wB5tE6bVYfYxzvE+jW1Lm22sbC7F2z2YftN2ZLXAbfDv3gdVX4hrIviicFuXfbl8lui0s0yTGavPt+7Nj6d7NaQfXsyuEj37wvk35tBG2/lvvzU8GLLqdFNLzz35b+iGbJjwauLUjl3/wCGlpaN+Pu5YSbF1eLZ3CeW4JKp8MrOHJl4v9Y/Rbr5jLTHMd5SumaUVnTjjZYJBbkfJIHDrz5fktfh+Gt9LM3jfimZlm12W1NR7E7cO0Q+zw4zT2Plu4+CN85PZRni4yXnltul6afR4py4o3npHfn6OVtm1WSMeSdo6z25PUGmIbMQly0s1m08buJkIa0+AA8F2nh1bxxaiZtafj+hbXWrO2GIivyatmtb0s5turPJYx3EBNBIdywHvBVWTHk0P+THMzTvE9llL01nsXiIv2mO7VrYDIu1K2/xA1zL24n4vtNPPbbr05KjHoc06qM3+u++/rC6+rxRp/K77bbN/To91ymXx45Mjm42DwB/oLX4f/jy5cPaJ3hn1vt4seXvMKzlM1Ylz0tyvJwGMmOI7A7N6d/jz+q8jU6u9tROSk7bcoelg0tYwRjtHXqtOMuw5vT0kuWjjc2FxEhI2B2G/F5Hn3L19NmpqtNNtRG+3X6d3majFbT54jDPXp9WpUhvZuECvIcbiW7tijiGz3jxVWKmXVV9ieDH2iOsrMlsent7ft3779IbTNHYpu3F27yDvuZOqvjwnT99/uqnxLN22+ywbbDZemwKZksKMnq2xXEvYl8ImDuHfc8gV8/qdJGfW2pvtvG72cGqnDpYttvtOydhxmOxOFdRsTtEMu4kfI4N4ifyXo10+DT4JxXtynrvy3YbZsubN5lI5x025tJkeK0nH20ZmnmsjaMA8RcB3Du25jms8V0/h8cUbzNundfvn1s8M7RFXz9k3M7ZZayzG14G/YrM+0R/id1+X5Lv4XLqrxk1EbR2jv8AWXPxGPTV4ME7z6/xCwshjjibEyNjY2jYMA5Aei9StK1jhiOTBNpmeKZ5tS3h6F2MtlrRh3dIxoa5p8QQqMukw5Y2tX69J+63HqcuOd4t/CGxVSTK2p/2sRYFFwrsY77JcOriO87bLBpsU6i9vxHtcHKP5n4tmoyRhpHkcuLn/wAR8Fhgp1qpca8EcXHtxcDQN9ui9SmKmPfgiI39Hn2yXv707seRx9bK42zQtx8dexGY5G+R/XvU5jflKMTtO8Py9lMfJpbN3sRcB7SGTZrwPtt+675jYrz8uOd9nvaHV48dJi0dWJk8sw/cVLEm/eGHZVcG3WW38dxf+Oky2I8bmLHSuyu098juf0T2I7ucerye7Xh+bfg0u1xDr1qSY/wM+Fq55m3KsbOxoZvzzWmyWjhp4yAljYq8fe48t/n3qG82lqrXFhry2iEZZ1HHzZQhdYd/G74WD9SpRTb3lE6qb8sNeL49IRM5sXXh92Yy7cxG3kwfJd4oj3XI0s5J4s87/Ds9ABo2AAAUGyIisbRyhjbLJYl7GnE6eX/D9kepU4p3nkyX1cb8GKOKfyTFHTrA5s+QeJ5B0jH2G/zSb7cquU0s2tx554p9O0Jaxar0YO0nkbFGBsN/yA/kq4iZ6NWTJTFXe07f3srtzOWr+8dJprwHkZXfad6eCs4Yp15sU5c2o5Yo4a+v8NWrT/eNigjfJNIdhsCXPJXJmbNGLBjwV3j6zLrujPZmK7o8ln42ukHxR0zzDT4v8T/h+q2YdNt7V3j63xSbexgn6/x/Lp+2w2Wx4ggICAgICAgICAgICAgIKnnOWssSfNn/ADFeJrf/AL2L6fq9bS89Jk+v6JrN52DCwsL2GWWTfgjB25d5J7gt2s1tNNEbxvM9mPTaW+omduUQ14/cNXYpr5WPZwP2IDtnMd6+BBVVfJ8Rw72jbb8pTnzdDl2iev5w3cfjaWDpyNhJaz7ckkh3J2HU+gWjBp8WlpPD85mVObNk1F44vlEMGPz+MyNk1azjxkEgOj4Q/wAdvFV4Ndp8tuDH+nVPNpM2KvHf9eiqalbBjM4w44PrzBvG8sOwBPgPz7l43iEUwaiPJ5T/AHo9XRTbNhnzecf3qlcTrCKQNhyQ7J56TNHwu9R3fktul8Wrb2c3KfXsyajw6Y54ufwWeKWOeMSRPa9h6OadwV7Fb1tG9Z3h5lqzWdp6qndw9W1rF8FrtGssxdrGWO2PEOo/ArxM2lx3100vyi0bxt6vWxam9NJFqf6zssb8TVOIfjIm9nA5haOHmRv3+Z3XqTpcfkTgryh58ai/mxlnnKo4LBV7OYuRz/v69R3Bz5B7t+/6FeLotFS+e9bc4r+cvV1ervTDWa8pt+jZydKDDaix01VgZFO7gfGPsnmAeXnurdThppdVjtjjaJ5TCvBltn0963neY6SkLer61LKuqe7PdFG/gfIDtse/Yd+y0ZfFaY83l8PKOs/8KMfh174uPfnPZpafjdYxeZt/esOeB57An9VToazfDlyf+2/6LdZaK5cdPTZmpvsv0A1tJrnThhZsz7W3Fz289lLFN58NiMXXb9+aOSKRrv8AJ0/4REWNs4rEw3LbHMj99jeYj1DRvzIWKunyYMMZMkbRxRO38tc5qZss46c54Z5ugskbI0PY4Oa4bgjvC+li0WjeHgzExylD6ptx18HPE7YyWB2cbO9xKxeJZa0wWrPWeUNehxzfNEx0jnLz+1a2Dq46ldLxK+JrSWjcN22HP5rn4nHpaY8WXrtB5F9Re+TH03aNckakz8rPuwgfPYfyWfHM/is9o7QuvG+nwxPqi8dpurksVTn98FeaQua4EA8ZDj0G45rFp/D8efFS/FtM7/Xm159bfDltXh3iPybGcmoYrBOwlOYum4wZRtzPedz036clbrL4cGnnS4558t1elrlzZ/xF45bclsqsZFUhZGBwNjaG+my9zFWK0iK9Nnk5JmbTM+rMrEBBBO5a6h276Z/NeZbl4hH/AOW6P/pT/wDpH6vxV+5dhsV4XzxBnDwsG5Yd/Dz8Vl8U02bJeL0jeGjw7UYqUmtp2luVcdXh0xDSzckcW5JbxvAMZJ5AHxCvx6fHTSRi1MxHznp/0qyZ7W1M5NPG/wC7xXyVjCPZWyb+2pO5QXW8xt3B39fVcx6m+lmMefnWelv5dvgpqIm+GNrR1r/CxMe2Rgexwc1w3DgdwV60TExvDzpiYnaXpdceWxsY57mMa0vO7iBtufEqMViJmY7uzMztE9npScEHL/bDphtzH19RQQ8c1AgWWAf7yHfr/wCk/gSqM1N43ho0+SK2iJ6KVFlqEkIkbbhazboXAEeW3cvNmlt9tn1tdThmvFFo2as2osdHyjldO/wiaT+PRd8uyqdbh32rPFPw5tCfO3p+VaFlZp+9IeJ306JtSOs7nHqMnKI4Y+POfsj3Q9tJ2lmR87/GQ7geg7l2bz0jk7XSU34sntT8f4ZCWsbuSGtHyUerRM1rHPlDFHNJZk7OnC+d/i0fCPUqXBt15MltZFp4cNeKfySdbTks2z8jP8PXsYjsPmU44r7sORpsmXnnty9I6JoCpjKvLsq8LfkP9Soe1MtURjwU9IQ1rUb5iY8bCXdxmkGzR6BT4Ir7zLOpvl5YI5es9EWYHTS9taldPL4vPIegSb9o5JY9JG/Hlnin49Fp05onMajc19eHsKffZmBDfl3u+Snjw2vzjo5qddh0/KZ3n0j+8nY9M6LxWmIw+uztrhGzrMo+I/5f4R6Lfjw1p06vndVrcuonaeUen96rGrWMQEBAQEBAQEBAQEBAQEBBUs6QNY4rc8hwf8xXh66f/wDdi+n6vW0n/wBTJ9f0bWpcBYzE8NqnJG4tZwFrnbAjffcFW+IaK+otF8cq9Fq64Iml4bGKxcmCwVoOlBnc10hc3oDw8tlbptPOk09t5585/JXnzxqc9do5co/NA6fzjJIp8dlrD3RWBs2WR+/DuOYJ7t+q83Ra2tq2w6i3K3eZbtXpZrMZcMc47JnHaapYax+0JLbntjaS0v2a1o8Se9bsHh+LTW861un2ZM2tyaivlRXq92cbhtSzixHa45IwGuML+o7twfzUsmn02ttx1tzj0Qpm1GkrwzXlPqz5LH4arhgy3CwVoG7MP3h5A9dyVbqMGlx4NslfZj7/AE+KGHNqL5d6T7U/b6q/pKhNJffejMkVNhIa0u349+4+O3eV5vhWC05JyxyrH5/9fq3+I5axjjHPO0/l/wBpTUx91t4vIj+5n4HHyP8ARWzxL/HfHm9JZtD7dcmL1hHQX9QnUwrl0rmdt8TCz932e/Xp0271kpn1n4rg+PTtt/00Ww6X8Nxd9uvff/tI6U+1lCftG2d/xWvwv/8Ar/8Apn8Q/wD5/Jr6kIk1Bh4dwNnhxJPT4h/JVeIzxanFX+9U9DywZLf3ow6lw+Pjhs5eOdxMjtgxjgWl579/qdlX4hpcEVtqInr6dN09FqMs2rgmOn6J3T9X3XA1YnDm5nG4f5ua9LQYvL09az6fqw6vJx57WhA0suNNsyFCaMyOim4oGA7cQd5/QrzMOqjReZitG+08vq35dPOr4MlZ23jn9E7jr9bUeJlEkGzSezkjJ38+RXo6fNTW4Z3j4TDDnxW0uWNp+MSjK+IswTSVsVqHhYzrC7Z5Z8ljx6XJS000+blHbrs1X1FLRF82LnPfpurWSnt0889zrUk9iu/ZssjQefoeQC8rUXy49RMzbe1e8vRwVx3wRtXaJ7LnJSqahxNO5fY6MiMSEsdtsO8enJe9bDi1mGmTLG3Lf+/B41cuTS5bUxzvz2/vxYtOQ+8QXb728rszi3f+Acgo+H14q3yz/tM/bsnrbcM1xx/rH5qjDhr1nKPoQ/brPI3c7bgG/X9eS8OukzXyzir/AK/l8XrX1OKmOMlv9vz+CwZHR8lrJyWBcjZFKd3cYPFxbfjzXp5/CrZMs3i0bT+rBh8RimOKcM7w+1szdwMTaeWpSujj+Fk8fMEd3ku4tZl0lfL1FZ2jv8HMmmx6mePDaN57T6pClqijfvR1YmTB8m+xe0Abgb+K14PEsObJGOsTvLPl0OTFSb2mOSbXoMSl6kq272ohDT3Moqg7B3CSNzuF4HiOPJl1PDj68L2dFkpj0/FfpukdKY3J0u2fdc9kThsyF7tzv/F5eC0eGafPi3nL09GfxDNhybeX19Va1TLNJn7LZtwIyGxg9A3bu9V5PiNrTqbcXbp8npaCta4K8Pfr81l09GyvpVxyfA2s57nBs3QMO23XzXraCsU0n+f3fj6f8vN1kzbU/wCH3vh6sQqz4uu7IYO5HPj9i91eV/wgd+xUIx3wVnNpbb09J/aU5yVzW8rUV2v69/rDaoatx1sBszjVk8JPs/I/zWjB4pgycrezPx6fdVm8PzU93nH97J1rg5oc0ggjcEHqvRiYmN4YNtuUvq6CDxNDHYhkhmYHxSNLHscOTmkbEIPzHqfS3+zGrrWNkHFX27Wq5334yeXzHQ+iwZ4mvKHteGxjy39v0/NpgMjHLhaPosvOXvbUpHp+TC+7Aw8IcXu/hYN1KKWlnvrcNOW+8/Bs16GUu7FkArxn783X6Lu1a9Z3Q8zU5fcrwx6z1+yUraaqsIfbkktPHc47N+gXPMn/AF5JRoq2nfLM2n49Ps357dHFxBskkULR0jaOZ+QUIibLr5MWGNp2iPREWNQWJt20a4jb/wCbN1+TVPhrHvSpnNmyf+Ou0es/wjXwunk7W3K+eTxeeQ9AnHtyjk7XR134ss8U/H9oWjBaGzme4H16hgrH+/nHAzbyHU/IKdMN79Ec+uwYOUzvPpDp+n/ZlhsSWTXR+0bQ57yt2jafJnf891sx6alec83iajxTNl9mnsx8Ov3XZrQ1oa0AADYAdwWh5j6gICAgICAgICAgICAgICAgIKJrXnmIR/8AQH5lfN+M/wDnj5fu93wv/wAU/Nn0QbQtzgB/uhZ8RP2Q7flt59VLwfzOO0R7u359kPFIpwxv737I/Vd2zPm5oJXObFEQ2OMnYEbdfms/iea9tRNbdI6L/D8VK4YtXrPVk07ha2Yp22ylzJWObwSN7uR5bd4U/D9HTU47xblMbbSjrdTfBesxzid94ecjjs1jKMlR7nzUCQd2fE0bHf1b+SjqNPqsGOcc86f36w7hzafNeLxyt/fuwadvV8bkHXLEzmtZGQI2NJMhPd4KvQZqYcvmXnt09U9Zitlx8FY7/ZIxRXtX5ATT7w0I3cgOg8h4u81qpTL4jk4r8qR/fv8AFntbFoacNed5/v2XSCCKtAyGFgZGwbNaO4L6GlK46xWsbRDxr2m9ptbnMorVUHb6es+Mezx8j/LdYvE6cWlt8ObV4ffh1FfihcNqyy+8yG9JAytw83kcPDsOXPvXm6TxO85IrlmOFt1Ph9IpxY9+JuYC1AdQ5WGtI18ExEzHDofH81p0OWn4nLWk7xPNTrMdvIx2tG0xyQ+sHl+dLSSAyFoHLr1KweLTvqNp7RDZ4bG2Dl6yjabZLMMGOijkIlsB7zsdvAfhusmKLZIjDWOs7/s0ZJikzlmekOoNaGtDWjYAbD0X2MREcnzEzvzVzVWEdeiFys3isRDZzR1e3+YXleJ6OcsebSPaj84/4el4fqoxT5dukvWkbWP/AGcKtdxZZ34pWPPxF3iPEJ4Xkw+V5dOVu+7niOPL5nHbnXs0MDp/JUs/7xO0MhjL938W/ab+H+qzaLQ58Wp47xtEfmv1Wsw5MHDXnM7fRIXZsNa1IyhaodpZ2A7YjlvtuAfHktOa2myaryb03t6/moxV1FNPOSl9o9HrIWzmJTh8a4diNhZsM+yxv8LfMrufJ+Jt+Hw9P9p9I9HMOPyI8/L17R6z6pyGGOvAyGJobGxoa0DuAXp0rFKxWvKIYLWm0zM9ZQObp2Kl6PN0GccsY2niH32f1+hXm6zDfHkjVYY5x1j1hv0uSl6Tp8k8p6T6Sw36o1Z7pYo3Wsjj5SRO34mHfrsO9U5sceIcF8V9ojrHeE8WT8FxVyV3mfzfL2Xgy9qTAMZKA9xj944vvN59O8bjmmfVU1F50kRPPlv8Y+Bh09sFY1Mz057fCfijaOLmxOqsfWmlbISC8Fu+w338fRZcGmtp9Zjpad+/6tOXPXNpb3rG3Zel9I8NU7+UgxesZLFgPLBWDBwDc7leHn1FMGum9/R62HBbNpIrX1etQ5DJWBU/ZPbmtMzjEkDTu4+B8F3XZ89+D8PvwzG+8d3NHhw04vP23jtPZH26NzIajhgkmbHdZUY8uI3HGAs2XDlzamKTO1orH3X48uPFp5tEb13n7NvIZGeSkcdqCpLECQW2oBu3cdDt0V2oz3mnk6usx8YVYcNYv5umtv8ACWyyXA1dNyURkmvika4ucDu8k8/s+u3JWxfR00s4vM5T9/srmuqvqIycHOPsisHph12T3i0Htp77ta4cLpR3cu4LJovDpyzx5Pd/OWrV66MccFPe++y9Ma1jGsa0Na0bADoAvo4iIjaHhzMzO8vq64ICDnnte01+2NLftKBnFbxu8nIc3RH7Y+XI/IqrLXeN1uG21tvVyHA4nGXaDZZW9tMCeNpefh8OQ7tl5+S9onk+h0emw5cfFbnKfgp1KTd4YIoR/FsB+JVU2mer0a4seOPZiIadrP0YHFkTnWZf4Yuf1PRSik7bzyhVbV0ieGntT6R/KKsZPI3Nx2gqxH7sXN3zd/Jd9mOnNGa58vvTwx8Ov3ecdiLF+xwUac1qc9Sxpe75lPavyh2MeDTxxTtHxlfMP7J8xcLZMnNHQjPVg/eSfQch9VfTS2n3uTHm8XxU5Y43/KHQ8JoLAYMtkiqe8WB/fWfjd8h0HyC1UwUp0h4+fxDPm5TO0ekLMrmIQEBAQEBAQEBAQEBAQEBAQEBAQVDVENqPNU7sFZ8zYmg8mkjcOJ2Oy8PxOmSuoplpXfb+XraC1Jw2x2ttuDWVuIbSYnhHkXN/RRjxbJX3sf6/w7/8bjt0v+n8sVrWENmJ7ZMWOMsLWvLwS3ceYUMnitL1mJx8/wC/BOnh1qzvF+X1beh4XMx9iVwIEkgDT47Dn+a0eDUmMdresqfFLxOSK+kLT1XsvLRljT2Ksz9tJUbx77nhJaD6gLHfQae9uK1ef2aqazPSvDFuSRjjZFG2ONjWMaNg1o2AWutYrG0dGaZmZ3l6XXGKzAy1Wlryb8EjS123gVDJSMlJpPSUqXmlotHWERW0niYB8cT53eMjj+Q2Cw4/C9NTrG/zlsv4hnt0nb5JOrjqVJxdWqxROI2JY3YkLXj0+LFzx1iGbJmyZPftuzujY47uY1x8SAVbNYmd5hXEzD6AGjZoAHlySI2c3fV0EERkNOUb8vbgOgsb79rEdjv4lYNR4fizW4+lvWGvDrcuKOHrHpLy3H5uFgZDmmvaOhmgDnfXvXI0+qrG1cv3hKc2mtztj+0tV2l5Llz3rI33SyEcJ7Fgj3Hhuqf/AIycl+PNfefhyWfj4pTgxU2+fNO1alelA2CtE2OMdzf65r0seKmKvBSNoYcmS2S3Fad5ZlYgIIe5pypZn94gfJUs9e0gPDv6hYc3h+PJbjrPDb1hrx63JWvBb2o9JRkWkbVe2bMGWLJSSePs/i59e9Yq+E5KX465Np9dubVbxGlq8Nse8fNJU9PMgvMvWbli1ZZ9l0h5Ba8OgimSMt7Ta0erNl1k2p5dKxWEyvQY1azml5cpfdbhssYXNA4HtPcNuoXka3w22oyTkrbZ6Wl19cNOC0MMNTVWPgZXryVXxRjha0cPIfMBV1xeIYqxSkxMR8k7ZNFlmbXid5+bZxGNyhzUuTyYjbI6LgaGEeQ6DpyCu0mm1Hnznz9dtlepz4fJjDh6b7rA9jZGFj2hzTyLSNwV6k1i0bS8+JmJ3hGxadxUNr3hlRvH1DSSWg+QWSug09b8cV5/l9mm2sz2pwTb+UotjKICAgIPL2NkY5j2hzHAtc09CD1CD81ZzRuSw+vZcJj45z2xMtMxdXxddh6cwfRY8lJidojd6WlvWbRNrcPrKVg9lmqb7g6xWeB42rIA+g3VcYcvaIhutn0Ue/ebfdZMd7GrIA99ycELe9leMuP1OwU40szztKM+L46Rw4afstuN9mOm6BDpa8l2Qd9l+7f+EbBW102OOsbsWXxTUX6Tt8v5WytVr04RFWgjhjHRkbA0fgr4iI5QwWta08Vp3llXURAQEBAQEBAQEBAQEBAQEBAQEBAQEDp0JQDz6oPJYw9WNPyC5tDu8vQAHIDYJEbOC6CAgICAgICAgICAgICAgICAgICAgICAgICAgICAgICDG6CF80cz4o3Sxghj3NBc3frse7dNhk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631" y="3363284"/>
            <a:ext cx="1304277" cy="130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633794" y="323713"/>
            <a:ext cx="67459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三、译一译。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33793" y="685182"/>
            <a:ext cx="754062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1. </a:t>
            </a:r>
            <a:r>
              <a:rPr lang="en-US" altLang="zh-CN" sz="2400" dirty="0">
                <a:latin typeface="Comic Sans MS" panose="030F0702030302020204" pitchFamily="66" charset="0"/>
              </a:rPr>
              <a:t>Can I have some fruit</a:t>
            </a:r>
            <a:r>
              <a:rPr lang="en-US" altLang="zh-CN" sz="2400" dirty="0">
                <a:latin typeface="Comic Sans MS" panose="030F0702030302020204" pitchFamily="66" charset="0"/>
                <a:sym typeface="+mn-ea"/>
              </a:rPr>
              <a:t>?</a:t>
            </a:r>
            <a:endParaRPr lang="zh-CN" altLang="en-US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__________________</a:t>
            </a:r>
            <a:endParaRPr lang="zh-CN" altLang="en-US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2. </a:t>
            </a:r>
            <a:r>
              <a:rPr lang="en-US" altLang="zh-CN" sz="2400" dirty="0">
                <a:latin typeface="Comic Sans MS" panose="030F0702030302020204" pitchFamily="66" charset="0"/>
              </a:rPr>
              <a:t>Yes, you can</a:t>
            </a:r>
            <a:r>
              <a:rPr lang="zh-CN" altLang="en-US" sz="2400" dirty="0">
                <a:latin typeface="Comic Sans MS" panose="030F0702030302020204" pitchFamily="66" charset="0"/>
              </a:rPr>
              <a:t>. </a:t>
            </a:r>
            <a:r>
              <a:rPr lang="en-US" altLang="zh-CN" sz="2400" dirty="0">
                <a:latin typeface="Comic Sans MS" panose="030F0702030302020204" pitchFamily="66" charset="0"/>
              </a:rPr>
              <a:t>And you can have some rice.</a:t>
            </a:r>
            <a:endParaRPr lang="zh-CN" altLang="en-US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    ____</a:t>
            </a:r>
            <a:r>
              <a:rPr lang="en-US" altLang="zh-CN" sz="2400" dirty="0">
                <a:latin typeface="Comic Sans MS" panose="030F0702030302020204" pitchFamily="66" charset="0"/>
              </a:rPr>
              <a:t>__________</a:t>
            </a:r>
            <a:r>
              <a:rPr lang="zh-CN" altLang="en-US" sz="2400" dirty="0">
                <a:latin typeface="Comic Sans MS" panose="030F0702030302020204" pitchFamily="66" charset="0"/>
              </a:rPr>
              <a:t>______________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3.</a:t>
            </a:r>
            <a:r>
              <a:rPr lang="en-US" altLang="zh-CN" sz="2400" dirty="0">
                <a:latin typeface="Comic Sans MS" panose="030F0702030302020204" pitchFamily="66" charset="0"/>
              </a:rPr>
              <a:t> Can I have some bread</a:t>
            </a:r>
            <a:r>
              <a:rPr lang="zh-CN" altLang="en-US" sz="2400" dirty="0">
                <a:latin typeface="Comic Sans MS" panose="030F0702030302020204" pitchFamily="66" charset="0"/>
                <a:sym typeface="+mn-ea"/>
              </a:rPr>
              <a:t>?</a:t>
            </a:r>
            <a:endParaRPr lang="zh-CN" altLang="en-US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    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4. </a:t>
            </a:r>
            <a:r>
              <a:rPr lang="en-US" altLang="zh-CN" sz="2400" dirty="0">
                <a:latin typeface="Comic Sans MS" panose="030F0702030302020204" pitchFamily="66" charset="0"/>
              </a:rPr>
              <a:t>Sorry, you can’t</a:t>
            </a:r>
            <a:r>
              <a:rPr lang="zh-CN" altLang="en-US" sz="2400" dirty="0">
                <a:latin typeface="Comic Sans MS" panose="030F0702030302020204" pitchFamily="66" charset="0"/>
              </a:rPr>
              <a:t>. </a:t>
            </a:r>
            <a:r>
              <a:rPr lang="en-US" altLang="zh-CN" sz="2400" dirty="0">
                <a:latin typeface="Comic Sans MS" panose="030F0702030302020204" pitchFamily="66" charset="0"/>
              </a:rPr>
              <a:t>But you can have a cake.</a:t>
            </a:r>
            <a:endParaRPr lang="zh-CN" altLang="en-US" sz="24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</a:rPr>
              <a:t>    ____________</a:t>
            </a:r>
            <a:r>
              <a:rPr lang="en-US" altLang="zh-CN" sz="2400" dirty="0">
                <a:latin typeface="Comic Sans MS" panose="030F0702030302020204" pitchFamily="66" charset="0"/>
              </a:rPr>
              <a:t>___________________</a:t>
            </a:r>
            <a:r>
              <a:rPr lang="zh-CN" altLang="en-US" sz="2400" dirty="0">
                <a:latin typeface="Comic Sans MS" panose="030F0702030302020204" pitchFamily="66" charset="0"/>
              </a:rPr>
              <a:t>_</a:t>
            </a:r>
          </a:p>
        </p:txBody>
      </p:sp>
      <p:sp>
        <p:nvSpPr>
          <p:cNvPr id="4" name="文本框 99"/>
          <p:cNvSpPr txBox="1"/>
          <p:nvPr/>
        </p:nvSpPr>
        <p:spPr>
          <a:xfrm>
            <a:off x="1160339" y="1281144"/>
            <a:ext cx="324376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我能吃些水果吗？</a:t>
            </a:r>
          </a:p>
        </p:txBody>
      </p:sp>
      <p:sp>
        <p:nvSpPr>
          <p:cNvPr id="5" name="文本框 5"/>
          <p:cNvSpPr txBox="1"/>
          <p:nvPr/>
        </p:nvSpPr>
        <p:spPr>
          <a:xfrm>
            <a:off x="1070049" y="2359977"/>
            <a:ext cx="548135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是的，可以。你还可以吃些米饭。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1013460" y="3400910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我能吃些面包吗？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3460" y="4487246"/>
            <a:ext cx="659219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抱歉，你不可以。但你可以吃个蛋糕。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4852" y="1140311"/>
            <a:ext cx="8165054" cy="314123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793" y="1327979"/>
            <a:ext cx="7627172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1. 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词汇：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some, fruit, they, very, rice, all, nice, sweet, sorry, bread, cake, please, party, class, but.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短语：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cold food party, in class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句型：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-Can I have some…, please? 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-Yes, you can. /Sorry, you can’t.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-Thank you.  -You’re welcome.</a:t>
            </a:r>
          </a:p>
        </p:txBody>
      </p:sp>
      <p:pic>
        <p:nvPicPr>
          <p:cNvPr id="9" name="图片 8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4534" y="205557"/>
            <a:ext cx="122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 up.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4" name="图片 3" descr="七彩课堂4个字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220" y="193251"/>
            <a:ext cx="1171764" cy="459872"/>
          </a:xfrm>
          <a:prstGeom prst="rect">
            <a:avLst/>
          </a:prstGeom>
        </p:spPr>
      </p:pic>
      <p:sp>
        <p:nvSpPr>
          <p:cNvPr id="6" name="文本框 8"/>
          <p:cNvSpPr txBox="1"/>
          <p:nvPr/>
        </p:nvSpPr>
        <p:spPr>
          <a:xfrm>
            <a:off x="1387736" y="1684217"/>
            <a:ext cx="636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活动四的歌曲唱给自己的爸爸妈妈听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根据本模块所学知识，画知识树。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3033667" y="994121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7" name="图片 6" descr="作业图标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底图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2" name="图片 1" descr="结束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31" y="-33600"/>
            <a:ext cx="6392089" cy="514826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509308" y="2429569"/>
            <a:ext cx="41232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七彩课堂 伴你成长</a:t>
            </a:r>
          </a:p>
        </p:txBody>
      </p:sp>
      <p:pic>
        <p:nvPicPr>
          <p:cNvPr id="7" name="图片 6" descr="七彩课堂4个字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220" y="193251"/>
            <a:ext cx="1171764" cy="4598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EASABIAAD/2wBDAAgGBgcGBQgHBwcJCQgKDBQNDAsLDBkSEw8UHRofHh0aHBwgJC4nICIsIxwcKDcpLDAxNDQ0Hyc5PTgyPC4zNDL/2wBDAQkJCQwLDBgNDRgyIRwhMjIyMjIyMjIyMjIyMjIyMjIyMjIyMjIyMjIyMjIyMjIyMjIyMjIyMjIyMjIyMjIyMjL/wAARCAH/AfQDAREAAhEBAxEB/8QAGwABAAIDAQEAAAAAAAAAAAAAAAUGAwQHAgH/xABOEAACAQICBQcJBQUFBQgDAAAAAQIDBAURBhIhMUETIlFhcYGhBxQyUnKRscHRFSNCYuEkJTOCshZDU5KiNERjc/AmVGSDk8LS8TU2dP/EABoBAQACAwEAAAAAAAAAAAAAAAABBQIDBAb/xAA3EQEAAgECAwQIBQQDAQEBAAAAAQIDBBEFITESE0FRIjJhcbHB0fAjgZGh4RQzQvEVJFI0Q2L/2gAMAwEAAhEDEQA/AO7AAAAAAAAAAAAAAAAAAAAAAAAAABFX+kFlYtwUnWqr8ENy7WcuXV48fLrPsFfuNKb+q2qSp0I/lWb97OK+uyT05DQni2IVHnK8rPslkaJz5Z62lDzHE76DzjeV1/OyIzZI/wAv3G5R0kxKi1rVo1V0VIp+JtrrMtfHcTFppZQqNRuqMqT9aPOj9Trx6+s+vG37pT1GvSuKaqUakakHulF5nbW0WjeJGQyAAAAAAAAAAAAAAAAAAAAAAAAAAAAAAAAAAAAAAAAAAAAAAAAAAAAAAAAAAAAAAPM6kKVOVSpJRhFZyk3sSImYiN5FOxfSKrduVC1lKnQ3OW6U/oiq1Grm/o05QhBHEBAAAAADYtL24savKW9VwfFcH2ribMeS2Od6zsLjhOPUcRypVMqVx6ueyXZ9C1waquTlPKUpc6wAAAAAAAAAAAAAAAAAAAAAAAAAAAAAAAAAAAAAAAAAAAAAAAAAAAAAAAAAAAAFL0gxh3tZ21CX7PB7Wvxvp7Co1eo7yexXpH7iDONAAW3cQGT6H7gBIEAAA+puLTi2mtzXAmOXQXHAcc89StbmX7QlzZP8a+pa6XU9v0bdfj/KU8dwAAAAAAAAAAAAAAAAAAAAAAAAAAAAAAAAAAAAAAAAAAAAAAAAAAAAAAAAAAIXSTEXZ2PI05ZVa+azXCPF/I5NXm7FOzHWRSSmQzUbadbb6MelkTbYb1O1pQ/DrPpkYTMyMySW5ZdhAPbvAxzoUqnpQXblkTvMDVq2LW2m8+pmUW8xqNOLakmmuDMh8AAeoTlTnGcJOMovNNb0yYmYneBfcGxKOJWSm8lWhzai6+nvLvT5oy038UpE6AAAAAAAAAAAAAAAAAAAAAAAAAAAAAAAAAAAAAAAAAAAAAAAAAAAAAAAAAAoGOXfnmLVpJ5wg+Th2L9cyj1OTt5Zny5IYLW25TnzXM4LpOW1tuQkDAAMlChUuaqp0ouUvgZ48dsluzSNxMUsAjq51qz1uiC2L3lnTh0benb9EvNfAWo50Kus/Vnx7zHJw7lvSf1Qh6lOdKcoTi4yWxplbas1ns26jDWoQrRyktq3PoIidhGVKUqU9WS/U2RO48AAJDBsQeHYhCo391Lm1F1dPcb9Pl7u+/gOgb1mnsL1IAAAAAAAAAAAAAAAAAAAAAAAAAAAAAAAAAAAAAAAAAAAAAAAAAAAAAAADDdVeQtK1X1ISkvcY5LdmkyOc0abr1Um9+2TPOzO3NCVSSSSWSRqH0D6k5NJLNvYkTHORa7CzjZ26hktd7Zy6Weg0+CMNNvHxS2joACNxeyVxburBfe01mutdBw63T9unajrArZSIY69FVqeq9/B9DJidpEVJOMnFrJrYzYPgAC9aO3nneFQUnnOi+Tl8vAutJk7eP3ckpY6gAAAAAAAAAAAAAAAAAAAAAAAAAAAAAAAAAAAAAAAAAAAAAAAAAAAAAADQxt6uC3j/wCG/ijRqf7NvcKdZU1Gk58ZPwPP25obRiAG7hVJVcSpJ7VHOXuOrR17WaPYLSX6QAA37wKdc0+SuqtNbozaR5rLXsZLV8pQxGsaV9S3VV2SM6z4DSMgAntFLnk8RnQb5taGztW34Zndob7ZJr5pXItgAAAAAAAAAAAAAAAAAAAAAAAAAAAAAAAAAAAAAAAAAAAAAAAAAAAAAAD5KMZxcZRUovY01mmRMb9Rp1MJsqi/gKHsc0576TDfrX5DTq4BF7aVdrqms/FHLfhtZ9Ww0quDXlP0YxqL8sjlvoc1ekboZsHo1KOI5VacoPUeWssug26KlqZtrRtyFgLhIAAAVG/aeIXDW7XZ53Uzvmt70Nc0DzOCqU5Qe5rICHaabT3o2gBtYbW83xO2q+rUWfY9htw27OSsjoxfpAAAAAAAAAAAAAAAAAAAAAAAAAAAAAAAAAAAAAAAAAAAAAAAAAAAAAAAAAAAAAAAAPNSoqVKdSWxRTbMbWitZtPgKZOTnOUnvk22eZtMzO8ofCAAjLuOrcS69psr0GAkM2nmt62k9B02jPlKFOfrRT8D0VZ3iJS9kgAAAAAAAAAAAAAAAAAAAAAAAAAAAAAAAAAAAAAAAAAAAAAAAAAAAAAAAAAAAAAACIx28jRoK3UkpVNss3uiVvEc8Up2N+vwZVra3qxurcrmjHfUXdtKKc+KP8m+uj1FulZQ0tL8JWOrBozrVL3PJxhSbjHZntfYdHYnuP6j/H78GMabJOTuvFK+e0uiXuOP+rx+10/8Zm84/X+Efi1/SoWtW8cKkoUKbnNRWcmlt2I24dTS94pHWWN+HZqVm07ckdg2M2mO2Lu7PX5NTcGprJprq7zo1N401+7ydf1a8WjyZa9qm2yQNMavFPim2g1Ef4ugYXeW9Wwt4qvTc1TinHXWaeW49Fp9TivSvZtE8o8Wm2HJT1qykOGfA6moAAAAAAAAAAAAAAAAAAAAAAAAAAAAAAAAAAAAAAAAAAAAAAAAAAAAAAAAAAANK7xexss1Wrx11+CPOl4HHn1+nwevbn5dZdGLS5cvqw5/pr5V46P28aOHWsKl9V2041nmox9ZpeCz2mrSa62qtM0rtSPGfH3NmfSxgj0rb28oaGCYvpTfW3nuOYjUjUrLOFpRiqcKUetLa5d+wp+JcTm9u7wztEePn/HxWGj0UVjt5I5z4eX8t6UpTlrSbk3xbzZSTMzO8rOI2jaGtfXlPD7CveVXlTowc315cDPFjnLeMdeszsxyXilZtPgpPk9s6l5dYhj90s6tabhBvpbzk/gi84zljHWmlp0jn8oVnDqTe1s9us/cr8UC1ealONWnKnNZwmnGS6msmImazEx1JiJjaVB8n1SVhi2L4LVeTpz14p/lbi/DJnoOMxGXFj1FfH584VXDp7F74p8PlydAPPrUIFdxuzx6ycsR0ZxS8trhc6pawqtwq9cYvNKXVxL7hvFe72xZp9Hwny9/s+Cs1mh7e+THHPy+/FJ6F+Vu6xJKwxWlSlfw2PZqOrlvy4a3Si11Wpzab8TbtU+H8eUuLT6fFn9Dfs2/afvydFs9J8OuslOboTfCotnvGHiunycpnsz7TLw3Pj6Rv7vomIyjOKlCSlF7mnmmWMTExvDhmJidpfSUAAAAAAAAAAAAAAAAAAAAAAAAAAAAAAAAAAAAAAAAAAAAAAAAAAAA2km28kuLG5shr7SSztM4Uf2iquEXzV2v6FTqeL4MW9aelPs6fr9Hfh4flyc7co/f9Fbvcdvr3NSq8nTf4Kexd73soNRxPUZ+UztHlH3utcOiw4ucRvPnP3sq+kOPUNH8Nlc1cp1Zc2jSz9OX0XE16LSW1WTsR08Z9n1bNTqK4adqfyVXRHAK+KXstJMZzqTqS16EJre+EmuhcF3lrxHWVwU/pNPyiOv098+Lg0mntkt/UZfy+/g6AeeWwBSfKPiMqeHW2FUNtW7nnKK4xT2Lvll7i84Jgicls1ulfn/Ct4lk2pGOOs/fxWfBcOjhOD2tjHfSppSfTLfJ+/Mq9VnnPmtk85/07cGPuscU8m+aG0A57iP7l8qVrdejSvVFSftLVfikehw/9jhdqeNflz+Cpyfha2LeFv8AToR55bAACnaW6IO/k8UwpcniNPnSjB5crlxXRLr4lxw7iPdfg5udPh/Cv1ej7f4mP1vj/L7olpUsXj9n375PEqaa5yy5bLfs4SXFE8Q0H9PPe4+dJ/b+PJlotb3kd3k9b4/z7FxtL+7sJ529edPpinsfduOLDqMuGd8VtvvyduXBjzR6cb/fmslhpfGWUL+lqv8AxKe1d6+hdafjMdM0fnHzj6KrPwqY54p/Kfqstvc0LukqlvVjUg+MXmXWPLTLXtUneFTkx3xz2bxtLKbGAAAAAAAAAAAAAAAAAAAAAAAAAAAAAAAAAAAAAAAAAAAAAAAAEXiOPWlhnBPla6/BB7u18Cu1fE8On9Hrbyj5uzT6LJm59I++ip3+MXeINqrU1afCnDYv1PM6rX59TyvPLyjp/K6waTFh51jn5+LQOJ0sF7e0MPsq13czUKNKOtKX/XE2YsVst4pTrLC960rNrdIc7wuzuNOtIamKX8ZRwy3erClnsfFQXxkz0Ooy04bp4w4vXn73+ipxUtrMveX9WPvb6ulKKjFRikklkklsXYeamd53lcxGz6AIHO7H/tL5Sq136VpYehnu5uyPvlm+49Hl/wCnw6Kf5X+fOf25KjH/ANjWTbwr8v5dEPOrcAAUbyl2kvMLHEaaynb1tVtcE9q8V4l5wPJHbvinpMffxVnE6ejW8eC4Yfdxv8NtruLzValGp71t8SnzY5xZLUnwmYWGO/bpFvNsmtmACBS9MNE53cvtfCk6eIUspzjDY6mX4l+ZeJd8N4jGP8DPzpPn4fx8FdrNJNvxcfrR9/q29EtKIY/bebXTUMRornLLLlEvxJdPSuBq4joJ0tu3T1J/b2fRt0Ws72Ozb1o/dYmnF5M4IndYQy211XtKqq29WVOfTF7+024st8Vu1SdpYZMVMkdm8bwtOGaWwqZUr+KhLdysFsfauBe6XjET6Ofl7VPqOFzHpYefsWanUhVpqpTlGcJbVKLzTLqtq2jtVneFRas1naY2ejJAAAAAAAAAAAAAAAAAAAAAAAAAAAAAAAAAAAAAAAAAAABhuruhZ0XVr1FCC4vj2dJqzZ8eCvbyTtDZjxXyW7NI3lUsT0kr3blStc6NHdnnzpd/A8vrOL5M3o4vRr+8rvTcPpj9K/Of2QZULAAAc3xy9uNM9IaeCYdP9hoSzq1VubW+fYty6z0mkxV4fp51GWPSnpHy/PxU+e9tVljFj9WPvf6L/YWNvhtjRs7WGpRpR1Yri+t9bPP5sts15yXneZWuPHXHWK16Q2TWzAInSXE/snR68uovKooalP25bF9e469Dg7/UVp4ePuho1OXusU28UP5O8M8z0e87mvvLyevm9+otkfm+87OM5+81Hdx0r8XNw7F2MXanxW4qFgAAIjSix+0NGb+3SznyTnD2o85fA69Bl7rU0t7dv15OfVY+3htX75c0X5Pb7zvReFJvOVtUlT7nzl8fA6uM4uxqpt/6jf5S08Ov2sO3lyWsqncAABAoWmGjda0uf7Q4NrU7ik+UrQp7/bS+K4+8v+G66t6/0uo5xPKPp9FVrNNNbd/i6xzn6/VYNGtIaGkeG8pzYXVNJVqS4PpXUyv12jtpMm3+M9J+Xvdml1MZq7+PilpRcWc0W3dsTu+GSW9h2LXeGVM6FTmN86nLbFnTptZl0870nl5ObPpceeNrRz811wrHbXE0oJ8lXy20pPf2Piem0nEMeo5dLeX0UGp0WTBz618/qlDucYAAAAAAAAAAAAAAAAAAAAAAAAAAAAAAAAAAAAAAAAETiuO0MOTpwyq3HqLdHt+hWa7iePTejXnby+rt02ivm9KeVfvopt3eV76s6txUcpcFwXYuB5TPqMme/byTvP30X2LDTFXs0jaGA0tgAIFO060gnZ28cIsXKV9drVlqb4QezJdb3LvLnhOjjJbv8nq1+P0hXa7UTSO7p60/D6yk9FNHoaP4UqclF3dXKVeS6eEV1I5uIaydVl3j1Y6fX82/SaeMFNvGeqeOB1AACgeUCvUxDEsLwG3fPqzU55dMnqx9y1mX/B6RixZNVfw+XOflCq4hab3rhqvVvQp2ttSt6Syp0oKEV1JZFFe83tNrdZWlaxWIrHgymKQAAaTWUtz2PsHTmOfaEN4VpVjGDS2LNygvZf8A8Wj0PFfxtLi1Efe/8qnQ/h574p+9nQTzy2AAAABzbSDCrnRDGqeO4THK0nLKpSXowb3xf5Xw6Gel0eopr8M6bP63hPn7ffHwU2oxW0uSM2Pp98vdK94XidrjOG0ry2lnTqLbF74vjF9aKDUYL6fJOO/WP3ha4ctctYvVsSi4vqIrbd0RO7yZJfU3GSkm008009wiZjnCJjdaMH0plDVoYi247lWy2r2vqXmj4tMehn/X6/VT6rhm/p4f0+i2QnGpBThJSjJZpp5po9BFotG8KWYmJ2l6JQAAAAAAAAAAAAAAAAAAAAAAAAAAAAAAAAAAAAfG0k23klxImdhWMY0kz1rewl1SrL/2/U87xDi/XHp5/P6fX9FvpeH/AOeaPy+qsttttvNve2eemd+crh8AAANDGcVoYLhVa+r7VBZRhxnJ7oo36XT21GWMdfH4eLVmy1xUm9lQ0Kwmvid/W0mxPn1ak3yCe7Pc5LqW5d5ccU1FcOONHh6R1+n59ZV+hxWyWnUZOvh9flC/FAtQAA2cXkuLIHPNGf3/AKeYjjElrUbfNUu/mx8E2ei1/wD1dBTTx1nr8Z/dU6X8bU2y+Ef6h0M88tgAAAAc9x39zeUvDsQ9GldKKm+3mS+R6HSf9jht8XjXf6wqc/4Wsrfz/wBOhbth51bBIAAAGK4t6N3bVLe4pqpSqRcZwe5pmVL2x2i9Z2mGNqxaJrbpLm1vUuNANJpW9aU6mFXTz1t+ceEvajufSj0t604ppu1Xlkr97e6VPWbaLNtPqz9/s6ZGUK1OM4SU4TScZJ5pp8UeZmJrO08pXUTHWGOUdV9RsrO7ZE7vJkkCEphGOXGFzUdtS3b51Nvd1roZ3aPX5NNO3Wvl9HHqtHTPG/S3n9V7s723v7dVrealB7+lPoZ6nBnx56dvHO7zubDfDbs3jm2Dc1AAAAAAAAAAAAAAAAAAAAAAAAAAAAAAAAAAeKtWnQpSq1ZqEIrOUm8kjC960rNrTtEMq1m89msbypuM49Uv26FBuFt7nPt6uo8pxDidtR+Hj5U+P8ez9V9pNFGH0r87fBClS7wAAAEDm+KVamm+ltPDbaclhto25zjueWyUu1+ij0uCscO0k5rx6dvuI+cqfLadZnjHX1Y+5+kOi0aNO3o06NGChTpxUYxW5JbkectabzNrTvMreKxWNo6PZCQABC6WYj9l6NXleLyqShyVP2pbPr7jt4fh77U1rPTrPuhzavJ3eGZj3fq0NAMO8x0YpVWsql1J1X7O6PgvE38Yz95qZr4V5fVq4fj7GHfz5rSVbuAAAABSfKXZupg9rfQXPtq2rn0KS+qRd8Dy7ZrY5/yj4fwreJ03xxePCVrwq8WIYTaXaf8AGoxm+3Lb4lTqMXdZbY/KZd2K/bpFvNtmpsAAAABF6QYJRx7CqlpVyjP0qVTjCfB9nB9R1aPVW02WL1/OPOPvo0ajBGanZn7lVdCMar2N5U0axPOFalJqhrcHxh80WvFdLXJSNXh5xPX6/Vw6HPNLdxk6x0+nzhfWlJZFBE7LaGGUXF5M3RO7OJfCUgG1YYhcYdcKtbzyf4ovdJdDRu0+oyYL9uk/y05sFM1ezeF9wrF7fFaGtTerVj6dNvbH6o9ZpNZTU13r18Yea1Olvp7bT08JSB1uYAAAAAAAAAAAAAAAAAAAAAAAAAAAAAAAMVxc0bShKtXmoU472zVmzUxUm952iGdMdsluzWOaj4tjFbE6uW2FCL5sPm+s8frtffVW26V8I+cvQ6XSVwR//XmjTgdYAAAAKrpzjzwrCvNLeTV5eJxjq74w3N9vBdpa8J0ff5e3b1a/Hwj5uHX5+7p2K9ZbWiGALAsGjGpFK7r5TrPofCPcvHM1cS1n9Tm3r6sco+rPR6fucfPrPVYCudYSAACg+UGtO/xDCsDovn1Zqckut6sfDWZf8GrGLHk1NvD/AGquIWm9qYY8V7o0YW9CnQprKnTioRXUlkUNrTe02nrK0rWKxER4PZCQAAAARekll9oaOX9slnKVFyj7Udq+B1aHL3Wppf2/Hk0amnbw2r7EN5Or3zrRhUG+dbVZQ/lfOXxZ2caxdjU9r/1EfRz8Ov2sO3lK2lS7wAAAAAKVp5o/K4oRxqxTjd2qTqam+UFtUu2PwLrhGsitp0+T1bdPf5e6firdfp5tHe06x9/smdFcfhj+ERrSaV1SyhXivW9bse/3nHxDRzpcvZj1Z5x9+x0aXURmx7z1jqm5JSWTOGJ2dccmFpp5M3RO8M993wlIBltrmraV4V6E3CpHamjPHlvitF6TtMNeTHXJXs2jeF9wbG6WK0tWWULmK58OnrXUer0Wupqa7TytHh9HnNXo7YLbxzr5/VKne4gAAAAAAAAAAAAAAAAAAAAAAAAAAAADDdXVGzt5V681GEePT1LrNWbNTDScl52iGePHbJaK1jmouKYrWxOvrSzjSj6FPPd1vrPG63XX1V959WOkPR6bS1wV2jr4y0DhdISAAABjuLila29S4rzUKVOLnOT4JGVKWvaK16yxtaKxNp6Q57o3b1dK9KrjH7yD82t5LkYS3Zr0V3La+tnoddeui0saXHPOevzn8+kexU6as6nPOa3SOny+rox5xcAAAAIHPsF/fvlJvsQfOoWaapvhs5kfmz0Wq/63DqYvG3X4z8lTh/G1dr+Ef6h0E88tgAAAAAGSex7VxA57oU3heluMYPJ5RbcoL2Zf/GR6Din42kxZ4+9/5VOh/Dz3xffL+HQjz62AAAAAANJrJpNdDHuHMr2nU0E0uhd0YyeF3WecFwj+KPbF7V1HpsVq8T0nd29evx8J/PpKlvE6PP2o9Wfv9nS6VWFalCrSmp05xUoyW5p7meatE1mYt1hcxMTG8E46y6+ArOzKJ2YTc2AAD3RrVKFaNWlNwqReakntRlS9qWi1Z2mGNqVvWa2jeJXzA8cp4pS5OplC6gudHhJdKPVaDXV1FezPK0fe8PN6zRzgtvHOs/e0pgsXCAAAAAAAAAAAAAAAAAAAAAAAAAABiuLila0J1q01GnFZts15ctMVJvedohnSlsluzWN5UXFcVq4nca0s40o/w6fR1vrPGa7W31V955VjpD0el01cFdo6+MtWFBvbJ5dRW2y+TdN/IqUdWOtHPZvRFcm87SVtv1YTczAAACiafYpWua1to7Y86vcSi6qXW+bF/F9SL7g+CtItq8nSOnzn5KviGWbTGCnWevy+q2YNhdLBsKoWNHJqnHnS9aT3y72VGp1FtRlnJbx+Hk78OKMVIpDfNDaAAAGhjd8sMwO9vM8nSpScfaexeLRv0uLvs9Kec/s1Z8nd47W8oV3ycWDt8AqXk1z7qq3m+MY7PjmWPG83azxjjpWPj9w5OG4+zim0+M/BcSnWAAAAAAADnuN/ufym4ffejTulFTfbzH8j0Ol/H4bfH413+sKnP+FrK38J/wBOhZZbOg88tgAAAAAAEXpBg1PHcIq2c8o1HzqU3+Ca3P5d51aPVTps0ZI6ePuaNRhjNjmk/cqxoBjNWDraP32cLi3cnSUt+SfOh3Pb2FnxjTRO2qx9J6/KXFw/NMb4b9Y6fReyhWjxOOazW8zrbbkyrLEbWYAA90qtShWhVpScJwecZLejKl7UtFqztMMbVi9ZraN4lfsDxqnitDVnlC5gufDp60er0Ourqa7TytHX6w81rNHOC28erP3tKWLBxAAAAAAAAAAAAAAAAAAAAAAAAB4q1IUaUqlSSjCKzcnwRje9aVm1p2iE1rNp2jqo2M4vPE6+Uc428HzI9PW+s8bxDX21V9o5VjpHzej0mljBXefW8WpSpavOlv8AgU9778ob7W8IZjWwfJLOLXUTHUhpHW3gADVxK/o4Xh1e9rv7ujBya6XwS7Xkjbgw2zZK469ZYZMkY6TefBStBbCtieJ3ekl8tapOco0s/WfpNdi5q7y74tmrhx10mLpHX5fr1VugxzkvOov+X3+y/nn1qAAAACleUm9lTwe2sKb+8uq2eXSo/q0XXA8UTmtln/GPireJ32xxSPGfgtWFWUcOwm0s4r+DSjB9uW3xzKrUZZzZbZJ8Zd2KkY8cUjwbZqbAAAAAAAFH8plo5YZZX0Fz7etqtroks14pe8vOBZNst8c+MfD+FZxOnoRePCfj/K34ddq/w21u47q1KM+9rb4lPmx93ktTymYWGO/bpFvOGya2YAAAAAADnunWG1sMxO20ksObUjOKrZcJLdJ9u5noeE565sdtJl6bcvd4/p1VOvxTjvGen5/f7LrhWJUcXwyhfUPQqxzcfVfFdzKTUYLYMs47eH3ussWWMtIvHi3TS2MU45PNbmbKTvyZ1nd4M2QAAy29xVta8K9GbhUg800Z48lsdovSdphhelclezaN4dBwfFqWK2uuso1o7KkOh9K6j12i1ldTTfpMdYeY1Wltp77dY8EidjlAAAAAAAAAAAAAAAAAAAAAADaSzexEb7Cl49jLvqrt6Ev2aD2tf3j6ew8lxTiHf27vH6sfv/C/0Ok7qO3f1p/b+UVRp5vXlu4FHkt4Q7bz4Q2DS1gHyTyg31Ex1THVpHW3AADn2nN7WxXF7PRuxec5TjKrl6z3J9izZ6DhOKuDDbV5Onh7vH9eip115yZK4Kff+uq8YfZUcNw+hZ26ypUYKEevr73tKPNltlyTkt1lZ46RjrFY8Gya2YAAAAOf4v8AvnynWNl6VKyjGU1w2c9+Oqj0Gm/6/Db5PG2/0j5qrN+Lra08K/7dAPPLUJAAAAAAAENpXZef6L4hRSzkqTqR7Y7fkdnD8nd6qlvbt+vJz6unbw2j75I/yf3nnWitKm3nK3qSpd2ea8GdHGMXY1Uz5xv8mnh9+1giPLktJVu4AAAAAABr31nRxCxr2dxHWpVoOEl28e02YstsV4yV6wwvSL1mtukqFoZeVsB0hutHL6WSnN8k3u10tmXtLaX/ABPFXU6eurx+Ec/d/EqvRXnDlnBf7/26KecW741msgMMlqvI3RO8Nkc3wlIACGxY3tawuoXFCWUo71wkuKZuwZ74LxkpP35S15sNc1JpbxdFw+/o4jaRuKL37JRe+L6Gev02opnxxev+nls+C2G80t/ttHQ0gAAAAAAAAAAAAAAAAAAAAKxpHjHpWFvL/myX9P1PO8X4h1wY598/L6rfh+k//a/5fX6KzCDnPLhxPNWt2Y3W8zs20slktxzNL6AAx1nlSfXsM6RvZlWObVOltANPFMQpYVhlxfVvQowcsvWfBd7yN2nw2z5a46+LXlyRipN58FN0Aw+reXV5pFe86rVnKNOT6X6Ul8C54xnrSldLj6R1+X1V3D8c2tbPf78/ovxQLUAAAAHxyUYuUnlFLNvqG2/KDfZQdA4yxLH8Zxqaz156kG/zPP4JF/xeYw4MWnjw+X8qrQR3mW+WfvdfygWoAAAAAAAB8lGM4uElnGSya6nvETMc4JjflKgeT6UrDGcYweb2wlrRXsycX4NHoOMR3mHFnj73jdU8PnsZL4p+/B0A8+tgAAAAAAAgUTyh4VOMLfHbTONe3lGNSUd6WfNl3PZ3l9wXURMzpr9J6fOPzVfEcUxtmr1j7hasCxWGNYNb30MlKccqkV+Ga2SXvKrV6edPmtjnw6e53YMsZccXSJztzzOOsuvgTWdpTE7MJubAAAAkMHxSphV4qkc5UpbKkOlfU69Hq7abJ2o6T1cur01dRTbxjo6HRrU7ijCtSmpU5rOLXFHr8eSuSsWrO8S8velqWmto5wyGbEAAAAAAAAAAAAAAAAAAERjuLLDrbk6T/aai5v5V0lXxPXf02Ps09aens9v0dui0vfW3t6sfv7FHbbbbebbzb6Tx8zvO8vRdG1ShqQ273vOa9t5arTvLIYMQABguJbo95uxR4tlI8WA3MwDn2nd7VxPFbHRyzec5TjKql6z9FPsWbPQcIxVw4r6vJ08Pd4/r0VOvvOS9cFV5sLKlh2H0LOgsqVGChHry497zKPNltmyTkt1lZ46RSsVjpDYNbMAAAAEPpTe+YaMYhXi8p8k4R7Zc1fE6+H4u91NK+G/w5ufV37GG0/fNoaAWXmeilCbWUriUqr7Ny8EdHGMveaqY8toauH07OCJ8+azlY7QAAAAAAAABz6v+6fKxSqbqd6ln/PHL+qKPQU/H4VMeNflP0lU2/D10T4W+f8ugnn1sAAAAAAAAYrq2pXlpWtq8dalVg4TXSmZY72x2i9esMb1i9ZrbpLn2hlxVwHSW80du5c2pN8m3xmlsa9qPwPQ8UpXU6aurp4dfdP0lVaO84c1sF/v/AHDox5xbgGKpHJ5rjvNlJ8JZ1nweDNkAAAE/o3jPmVfzW4l+z1Hsb/BL6MtuGa3urd1f1Z/af5VnENJ3te8p60fvH8LweneeAAAAAAAAAAAAAAAAADWvr2lYWk7iq9kdy4yfBHPqdTTT4pyX8G3DhtmvFK+Ln91dVby5ncVnnObz7OpHiM+a+bJOS/WXpsWOuOsVr0eaMNaefBHNkttDK07Q2jnagAAA06ktapJ9x00jaG6sbQ8maWvf3tLDrCveV3lTowc315cO82YcVs2SuOvWWGTJGOs3nwUfQKyq4lid9pFeLOc5yjTz9Z+k12LJF5xfLXFippcfTx+X69VZoKTe9s9uroB59bAAAAAAUjylXMvsuysKbznc188ulR3eLRd8Dxx3tss+EfH+FbxO/oVpHjK4WVtGysLe1juo040/csiny5JyZLXnxmZWFKxSsVjwZzBkAAAAAAAAAKB5SKUravhOK09kqVRwb7GpL4Mv+CWi9cmCfGP4VXEo7M0yR4f7XylVjXowrQ2xqRU12NZ/MobVmszWfBaRO8bvZCQAAAAAAAgUDyh4dUt61nj1pzatGcYVJLg084P5e49BwXNF4tpr9J5/X6qriOOazXNXrH3C54ViFPFcLtr6l6NaCk10Piu55lNqMM4ctsc+ErHDkjLSLx4tw0tg1msgMDWTyZuid4bOr4SkAAALroxjHnVHzKvL76muZJ/jj9Uel4Vre9r3V+sdPbH8PP8AEdJ3c97SOU/tP8rEXCrAAAAAAAAAAAAAAADaSbbSXSyJnbqKLjmKPEbzKDfIU3lBdP5jxvEtbOpy7V9WOn1ej0Wm7mnPrPX6IornY26UNWCz3vazlvO8tVp3l7MWIAA8VJasG+JlSN5TWN5ah1NwBQ/KHiFWvKzwG051a4nGc4rjtyivfm+4vuC4a17Wpv0r9z+yr4jkmezhr1n7hcMJw6nhWFW1jS2xowUW/WfF97zKfUZpz5bZLeKwxY4xUikeDcNLYAAAAABQcc/evlMwux307aMZyXvm/gi/0n4HDcmTxtv9FVn/ABdZSnlt9V+zz2lAtQAAAAAAAAAArWnlp51oncySzlQlGsu55PwZZcIydjV1jz3hx6+nawT7ObY0Ou/PNFLCbecoQ5KXbF5fDI18Tx93q7x58/1ZaO/awVn75J04XUAAAAAAAAamJ2FPFMMuLGr6FaDjn0Pg+55G3BmnDlrkr4MMuOMlJpPipfk7v6ltcX2BXXNq0pupCL4NPKa+DLvjWGL1pqadJ5fT6Kzh2SazbDbw+5X88+tgDxUjms1vRlSdp2ZVliNrMAAAMlCtUt68K1KTjUg9aLRlS9qWi9esML0res1t0l0bC8Rp4nYwrwyUt04+rLoPZaTU11GKLx+fveW1OntgyTSfy9zdOlzgAAAAAAAAAAAAAK9pNinI0vMaUvvKizqNcI9HeUXGdb2K9xTrPX3eX5rTh2m7U97bpHT79ionmF290o600uC2swvO0ItO0Ns5mkAAANe4lnJR6DfirtG7ZSPFhNrN4q1YUKM6tWSjThFylJ8Et5NazaYrXrKJmIjeejnuiFKekOll9pBcRfJ0pfdJ8JPZFd0V4noeJWjS6Smlp1nr+XX9ZVOjic+e2e3h9/B0U86twDDXure2jnXr06S/PJIyrS1vVjdEzEIuvpVhNHNRryqv/hQb8Wb66PNPhsx7yqOrab0lnyFlUl1zml8DfXh9v8rMZyw0qmmt9L+Hb28F15yNsaDH4zLHvZas9LMXlurU4+zSRsjRYY8P3R3lkXC8uKeK1MUhVcb2ompVctuTWW7ctiOqYicUYZ9WPBpilYyTk8ZXvRfEa2I4bUdzUdStTqOLk97TWaKbV4q47x2Y5S68dpmOabOVmAAAAAAAAANe+tle4fc2slmq1KUPejZiyd3krfyndjevbrNfNTPJrd6mF4haVXk7aryjT6GtvjEueOY/xaXjxjb7/VXcMvPYtWfBpy0lxdzlKN7NRbbS1VsXuMY0mHb1XV27eb3HSnGI/wC9Rl7VOP0Mf6PD5funvLNinplicfThbz7YNfBmE6HFPTc72zbpabz3VrCL66dT6mueHx4W/Zl3vsSFDTHDamSqwr0X1x1l4Gm2hyx02llGSEpbYvh13kqN7RlJ/hcsn7mc9sGSnWssotE+LdNbIAAc40thPR3TOyx2jHKlWalUS4tbJrvjtPScOmNXo76a3WPn0/dT6uJwaiuaOk/cuiwnCpTjUhJShJJxa4p7UebmJidp6riJ35w9AAMEo6svgbazvDZHOHwySAAAEpgWKPDL5Sk3yFTm1F0Lp7ju0GrnT5d56T1+/Y49bpoz49o6x0dCTUoqUWmms00euiYmN4eXmNuUvpIAAAAAAAAAAADWv72nYWdS4qfhXNXS+COfVaiunxTkt4N2DDOa8Uhz2vWqXFedaq9ac3m2eGyZLZLze87zL09KVpWK16Qxmtk2KEea5dJoyzz2a7z4MxrYAAD5KSjFtkxG87JiN5aTebze9nVEbcm4JFQ8oeK+Z4HGxpN8tey1clv1Fv8AfsRccG0/eZ+8npX4+H1V/Ec3Yx9iOs/BJYFaW+jWjdtRuqtOjNx5Sq5PLOb2vty2LuOXWZbavU2tSN46R7odGmxxhxRWerUvdM7em3GyoSrS9efNj7t5OPQWn152ZzljwV+70jxS7zTuXSg/wUlq+O87KaXFTw397XN7Si5Sc5a0m5S6W82dEMXwAAAAALXoRWyuLyj60IzXc8vmV3EK+jWzbi6zC5Fa3AAAAAAAAABu29BA5dQq/YWl2kNoubCvRqai63lJeDZ6fLH9Ro8OTxiY+kqfD+Fqr089/q09xg7QAAAAANu1xS+sn+z3dWC9XWzXuew13w47+tCYtMJ2z00uIZRvbeFVcZ0+bL3bjjyaCs+pOzZGWfFZLDHMPxHKNGulUf8Adz5sv1OLJp8mP1o5NlbxLQ00wv7U0auYxjnWoff0+nOO9d6zOrheo7nU136Tyn83NrcXeYZiOsc2voDin2ho3TozlnVtJcjLPfq74v3bO42cXwd1qZtHS3P6sOH5e3hiPLktBVO4JHmcc49aJrO0pidpYTc2AAAAAuWimK8tRdhWl95TWdNvjHo7vgej4Tq+3XubdY6e7+FDxPTdm3e16T19/wDKyl0qQAAAAAAAAAAAUnSLEvPL3kKcvuaLy2filxfyPI8W1ff5exWfRr8XoNBp+7x9qes/BDFS7wgbsY6sUug5Zned2mer6QgAAa9eeb1VuW83Yq+LZSGE2s2OvcUbWjKtXqRp0475SeSRlWs2navMmducuY45c/amkn2gp50qDjG3i47MltzafXtPRaae503dRHOev5/wrsmHvM3eW6R0hgr3Fa6qurXqzq1H+KbzZFa1rG1Y2humZnqxkoAkAAAAAABPaIVNTHVH16Uo/P5HJrY3xb+2GeP1l/KZ0BIAAAAAAAAAObaa2fJaXW9ylkq1tm+2Ly+aPQ8Py76K1PKfjzVmfH/2ot5wizJ0AAAAAAAAACaw7Sa+scqdV+c0NzhVe1LqZy5dJjyc45Szi8xy6tXQ64WGaW1raEZRsr3WjS1uDWcop9e9HXxGIz6SLzPpV6/Cfy8XDpazhzzXblb7h0082tgAQMM1qyN1Z3hsid4eTJIAAAZba4qWtxTr0pZThLNMzxZLYrxevWGGSlclZrbpLpVjeU7+zp3NL0Zrauh8Ue00+aubHGSvi8nmwzhvNLdYbBuagAAAAAAAABFY9iPmGHtQeVarzYdXSyt4pq/6fBtX1rco+c/k7NDp++yc+kdfoop416MA90lnVj1bTC87VRadobZzNIAA81J6kM+PAyrXtSmsby0zpbkbi+NW2EUc6j160lzKSe19b6F1nRgwWyzy6MbXiqgYjil1ilflLmpml6MI7Iw7EXGLDTFG1XPa026tM2MQJAABJt5JNvqAzws7ie6lLLr2GM3rCYrM+DNHDK79KUI9+ZjOWGXdyyxwr1q3uiR3vsT3b2sKpcak37kR3ssu7h6WGW/TN/zEd5J3cJDBLOjb4zb1Ia+tm1tfSmaNRebYphMUiJXYqmwAAAAAAAAAAK7pVYUbqNpVqZ61NzistmxpfQ7tFlmvarHjt+zXfHFrRafDdW/sy3/P/mO7vLI7uHx4XR4SqLvQ7yTu4eHhUfw1mu1E97KO7Y5YVVXo1IPtTRl3sI7uWGdhcx/u9b2XmT3lWPYswSpzg8pwlHtRnExPRjMS8gAAAD7CUoTjOEnGUXmpLemJ59ULlgelSquNtiMlGb2Rr7lL2uh9ZWajR9n0sf6N9MnhK1Fe2gHipHOOfQZVnaWVZ5sRtZgAAAAsOimJ+bXjs6ssqVZ83PhP9S34Rqu7yd1bpb4/yq+J6ft07yvWPgux6Z58AAAAAAAANpJtvJLeBQMZv3iGITqJ/dR5tNdXT3niOIar+pzTaOkco+/a9NpMHc4oievijzidIBmt1zpPoRpyzyYX6Ng0tYA3bQNSpPXlnw4HTSvZhurGzDVk4UZyW+MW13IzjnOxLlNe4q3VaVevNzqz2ykz0VaxSOzXo5ZnfnLGSAH2MJTlqwi5PoSEzsRzblLDK09tRqC6N7Nc5I8GcY5blPDreHpJzf5mYTktLZGOIbMYQgsoRUV1IwmZllERD0QAAAAA2sNeWJWz/OjXm/tylbyrSAAAAAAAAAAELpE/uKC467fgdek6yiUAdyAgAAAA9q27UBgqWdvU300n0rYZRe0MZpEtSrhXGlU7pL5myMvmxnH5NKrb1aPp02l08DZFono1zWYYiWIEgQveh91XuMMqwrVHNUaihDPellnkVGupWt4mPF0Y5mY5rEcbYAYGsm0boneGyJ3fCUgAAB9i3GSlF5NPNNcBE7c4RMb8pdHwfEFiWG06zf3i5tRfmX/WZ7LRamNRhi/j0n3vK6vB3GWa+HWPc3zrcwAAAAAACF0kv/NMP5GDyq1+b2R4/QqeL6rucPYr1ty/Lx+jv4fg7zJ2p6V+KlHkXoAABnt/xGjL4Nd2c1MADXrVM+bHdxN2OnjLZWu3NhNzN8nHWhKPSmgOSOOrJxfBtHo3I+whKpNRhFyk+CEzsRzSFDDF6VeX8sfqaZyeTbGPzSEKcKUdWEVFdRrmZnq2RER0eiAAAAAAAAA2sMWeJ26/P8jXm/tylbyqSEgAAAAAAAAAhtIv9noe2/gdWk9aUSr53IAAAAAAAAG/eBqV8Po1c3FakumO73GdbzDCaRKMr2tW39NZx9ZbjdW0S1TWYYTJivWhcNXCK0vWrvwSKnXz+JEex0YuixnE2AGOqtz7jOk+DKs+DGbGYAAAAhOaMYj5niSozeVKvzX1S4P5FnwrU91m7FuluX5+Cv4lg7zF2o615/l4r2eqecAAAAAAPYt4HP8AGb7z/EqlVP7uPMp9i+p4jiGp/qM82jpHKPc9NpMPc4orPXx97QOJ0gADLQklNp8TVkjeN2N4bLaW/Z2mhqa9StmtWO7pN1MfjLZWvmwm5mAAObXWGVPtW7g+ZTjWlt6duewvKZY7us+xz9iZmW5Ro06EdWnHJcel9phMzPVuiIjoyEAAAAAAAAAAAb+Dx1sUpdWb8DTqJ2xylaisSEgAAAAAAAAAisfjnYRl6tRfBnTpZ9NEq2d6AAAAAAAAAAANJrJrNEiOucNTznQ2P1OD7DZXJ4S12x+S56MUHQwC3Uk1KblNp9bf0KrV23zSzxx6KXOdmAfJLWi0Inad0xLAb2wAAAABNppp5NCEOkYNf/aOGUqzf3iWrU9pb/qey0Wo7/DF/HpPveV1eDucs1jp4e5vnW5gAAAARWkF75nhk1F5VKvMj837it4rqe508xHW3KPm7NDh73LG/SOf0UU8a9GAAAAD623vbI2HwASAACn4lcUa2MXkKUs3SmoVOqWqmy1w0tXFWbeMbx7t2ut4tMxHhLWM2QAAAAAAAAAAAJfR+m5XdWpwhDLvb/Q5dXO1YhMLEcKQAAAAAAAAAA0sWp8rhldcYrWXc8zbgnbJBKplmxAAAAAAAAAAAB8bUU23kltZJPtWfR2+jiOj9ncwSSlDJpcGm0/gV+swzhz2pPmwwZe9xxePFJnM2gADDNZTZtrO8NkdHkySAAAACw6J33IYhK1m+ZXXN9pfVFvwjUdjLOOelviq+KYO3j7yOtfgux6Z58AAAAFJ0kvPOcTdKLzhQWou3j/11HkOMajvdRNY6V5fn4vQ8Pw9jD2p6yhiqdwAAAAAAAAAw3dzTs7StdVXlCjBzl2JZmWPHOS8Ur1nkxvaKVm0+Dm2jNvc3djiOM1pSarXKTXS97fvaR6TiF6UvTBXwj/XwVvDu1aLZLeMpY4VkAAAAAAAAAAACy4FQ5Kx5RrbUln3LYvmV+qtvfbyTCUOdIAAAAAAAAAAfJRU4OEt0k0xE7TuKVVpujWnSksnCTiW9Z7UbsXgkAAAAAAAAAADJSsZYiqttFta1Ke1cNjy8ciJyximLz4TDG9e1Wa+cPnk0unPBbqzl6dvXzy6FJfVM2ccx7Zq5I8Y+Dh4ZffHNZ8J+K7FIsgABjqrczOnkyqxmxmAAAAD1TqSo1YVYPKcJKUX1omtpraLV6wxtWLRNZ6S6dZ3Mbyzo3MN1SKl2dK957fBljLjjJHi8jmxzjyTSfBnNrWAANe+uVZ2Va4f93Ftdb4eJo1OaMOG2SfCGzDj7zJFPNzmUnOTlJ5ybzb6zwdpm0zM9XqoiIjaHwhIAAAAAAAAAqXlDxDzPRt28Xz7uoqeS9VbZfJd5bcFw9vU9uf8efyhwcRydnD2fNK4DhMbLRe1sKiybo51Paltfizk1monJqbZI8+Xujk6NNj7vFWqBrUpUK06U1zovJnZW0WjtR4trwSAAAAAAAAADJQoyuK8KMPSm8uzrMb2isTaRc6dONKnGnBZRiskVMzMzvLJ6AAAAAAAAAAAACu49a8ncRuIrm1NkvaX6Hdpb717M+CJRB1IAAAAAAAAAACx4Fa8jbO4kudVez2VuODU37Vuz5JhVdGV9leUPF8O3QrKUoLsesvBst9d+Pw/Hm8Y2+kqvTfh6u+Pz/26AefWoAA8zWcGTXqmOrCbmwAAAAAC4aH3mvb1rOT203rx7Hv8fiei4Ln3pOKfDn+X+1FxXDtaMkePJZy7VAAArmll1q0KNrF7ZvXl2Ld4lBx3PtSuKPHnP5LXhePe05PLkqZ5pdAAAAAAAAAABz3SL9++UPDsKXOo22q6i/1y8FFHodF/1uH3zeNunwj5qnU/jauuPwj/AHLoXE88tkPjdg6sPOqS58Vz0uK6e46tNl2nsT4olXjuQAAAAAAAAAlY8FsHQp+c1VlUmsop8I/qcGoy9qezHgQljmSAAAAAAAAAAAABp4rTdTCrpKKlKNKUop9KWaNuCYjLXfpuxvMxWZhS7O7pX1rC4oyzjNZ9afFMt8uK2K80t1hhiy1y1i9fFnNbMAAAAAAAA3MOsZXtyotNUo7Zvq6DVmy9ivLqlbElGKikkkskkVm6VBx/92eUrCb7dC4UIyfe4P4ov9H+Nw7Jj8Y3+qq1H4espfz/ANL/ALigWoAAAa+WTNzaEgAAAAJHArvzLF6FRvKEnqS7HsOzQZu51FbT06fq5dbi73BaI69f0dGPYvKgAChY9dedYvWaecYPk49i/XM8VxPN3uqtPhHL9HpNDj7vBWPPmjTgdYAAAAAAAAA+TnGnCU5vKEU5SfQlvERM8oJmI5y5/oHCWKaQYvjdRZ60nGD65PP4JI9Dxee50+PTx97fyqdBE5Mt80/e7oJ55bBAr+J4PKEpV7WLcHtlTXDrXUd2HUb+jf8AVCGOtAAAAAABJt5LeBO4ZgzjKNe6jlltjTfxf0OPNqN/RonZOHEkJAAAAAAAAAAAAADSktV7nsY6czq5noXYwqX+M4ZOWrUpS1oPoyk4vu3HpeK5JjHizR0nr+m6p4f6N74/vyTFxbVrSrydaDi+D4PsOCl63jeq1YjJAAAAAAG1ZWFa+qatNZQXpTe5fVmvJlrSOaVptranaUI0qSyS3vi30srb3m89qyWYxFE8plFws8NvoelQrOOfas14xL3gVt73xT4x/HzVfE67VrePCV3t6yuLalXjuqQjNd6z+ZR3r2LTWfBZ1t2oiWQhIAIGGaymzdXo2R0eTJIAAAAHYEOl4Vdee4Zb1+MoLW7VsfwPa6TL32Gt/Y8nqcXdZrUbh0NDDd11bWdau/7uDkas+XusVsk+EbtmKneXikeMubtuUnJvNt5s8BMzM7y9XEbdHwAAAAAAAAAAgtMb3zHRW+qRllOpHkYvrk8vhmd3DMXe6qkeEc/0cutv2MFp8+X6tXQGy800UoTaylcTlWfY9i8EbeL5e81Ux5cmHD6dnDE+fNZysdoAA0LzCba7bnlydR/ijx7Ubsee9OXWDZEVsCu6bfJ6lVdTyfuZ1V1NJ68kbNSdhdweUraqv5czZGWk+MDz5pc/93q/5GZd5TzgZYYXe1N1tNe1s+JhOfHHiN2ho/Wk069WMFxUdrNVtXWOkbmyu4vS5HT/AAbDqNSfIp06k4uW+Wbeb7kWelnfQZcto581bqLTOqpj35cnQzzqzCQAAAAAAAAAAAAAA4Ac+w39g8rF9Q3RuYza74qa+DPQZ/xeFUt/52+OypxehrrR5/7X6rRp16bhVhGcXwaKCtprO8LZEXGj8JNyt6rh+We1e86q6uf8oRsj6mD31N7KSmumEkzfGoxz4jXdldReTtqqfsMz72nnA+Kzum8lbVf8jHeU84GxSwi+qv8Ag6i6ZvIwnUY48RJW2AU4NSuanKP1I7F795z31Uz6sbGyXhCNOChCKjFbkllkcszMzvKXoABW9PLbzjRG7eWbpShV9zyfgyy4Rfs6uvt3j9nHr69rBPsbWiNz51oph1RvNqlyb7Ytr5GriNOxqrx7d/1Z6O3awVlNHE6QABiqel3GynRnXo8GbIAAAAAC5aHXOvZ17ZvbTnrR7H+qPR8Fy747Y/Ln+qh4tj2vW/n8llLpUoXSevyWEOmnk6s1HuW35FTxrJ2NN2fOdvm7+G07WbfyUo8i9AAAAAAAAAABAoXlNuZO2w/D6b51Wo6jXTlsXiz0HAsfpXyT4cvmquKWns1pHiu1jbRsrC3tYrJUaUYLuWRR5cneZLX85mVnSvYrFY8GcwZAAAAIAkCAJADn9z9/5X7db1ShHwpt/M9Bj9HhMz5/VVW56+PZ9HQDzy1CQAAAAAAAAAAAAAAA59pD+weUvCLvdGsqab73B/FHoNF+Lw3JTy3+qq1HoaylvPb6Og7th55ahIAABAEgAAAANHGrfzvA7+hlnr280u3Jv5G/S37GelvKYas9e1itXziVd8m1xyujM6Te2jXku5pS+ZY8cp2dTFvOPhycnDbb4dvKVwKdYAADHV3ozozqxmxkAAAAABN6K3HI41Gm3srQcO/evgWfCcnY1G3nEx81dxOnawb+XNfD1TziqaXVs69tQT9GLm+/Z8jzXHsm96U8o3XXC6ejaytlAtQAAAAAAAAAIHOsd/enlPw+z3wocmmuzOb+R6PSfgcMvk8Z3+ioz/iaytPCNvq6Lnnt6Tzq3AAAAAAAAAADn9j995XbyX+HCfhCK+Z6DN6PCax57fGVTj5663s+kOgHn1sAAAAAAAAAAAAAAAAKB5SoOjVwi+jvp1JRz7GpL4Mv+Bz2oyY58Y+sKricbTS8L9CaqQjNbpJSXftKCY2nZaxO/N9AAAAAAAAAADipJxe6WxjfbmbbqD5OJOhdYzYP+7qp5djlH6F/xuO1XFk84+kqrhvK16ffkvxQLUIADHV4GyjKrGbGQEgAAAA2LCt5tiFvW9SpF+Jt09+7y1t5TDVnp28Vq+cOnnuHkFG0kq8pjdZeoox8DxvF79rV2jy2h6Lh9ezgj27okrXaAAAAAAAAAKrQ0vdG4qW2I27ThNwdSl1PLbF/IsLaHtV7WOf1aoyc9pQujUZYj5RsQxCUZKGrUnTbWWabUVl3FjrbVx8OpiiefKJ+M/ur9PS1tXa9o83RDzy1AAAAAAAAAADn2jn3vlNxqpwiqv8AVFHoNb6PDcUe74SqdNz1t597oJ55bBIAAAAAAAAAAAAAAAVDykW/LaMRqZbaVxF9zTX0Ljgd+zqtvOJV/Eq74d/KU9gFx51o9h1fPNzt4Z9uWXyK/V07GovX2y6tPbtYq29iROduAAAAAAAAADcQOfYBUhh3lHxujUnGnTmqks5PJekpfNnodZE5eHYrR4bfDZVaaexq71891hvtLrC2zjbKVzU/Lsj7+PcVePRZLc7cljOSI6N7A76viOHK7rxhFznLVjDcop5GnUY6479mrKkzMbykjQyY6vA2UZ1YzYkCQAAAACB1Cxq8vYW9XP06cX4HucF+3irbziHkM1exktXymVCxOpyuKXU+mrL45HidZbtai9vbL0mnr2cNY9kNQ5m4AAAAAAAAAc50mt/N8fucllGplUXetvjmXWkt2sMezk58kbWRMZShJSjJxktzTyaOmefVgmbLSnE7TKMqquIL8NXa/fvOXJo8V/DafYyi8wsFnplY1so3NOpby6fSj71t8DjyaG9fVndtjLHinbe7truGtb16dVfklmcl6WpO1o2ZxMSzGKQAAAAAC3oiRz3Qv7zTfHqvt+NX9D0XFOWiwx7vgqdFz1GSff8AF0I88tgAAAAAAAAAAAAAAABBaZUPONEcRjlm4U1UX8rTO7hl+zq6T7dv1hza2u+CzBoJX5bRG0Wf8Nzp+6T+pnxanZ1dvbtP7MNBbfBH5rIVzsAAAAAAAfJSjCLlKSjFb23kgIm80mwu0zXL8tNfhpLW8dx0U0mW/ht72E5Kwr95pndVc42lGFCPrT50vojtpoKRzvO7XOWZ6K5WqTuLipcVpa9ao85za2tndX0axWOkNW0b7+LxwCXUcKtvNMKtaGWThSWfa9r+JQZrdvJNnVWNoiG4a0sdXejOjOrGbGQAAAAAAIdE0dlyuA2r4xi4+5s9fwye1paex5jiEdnU2UarLXrTlvzk34ni7zvaZehrG1Yh4MWQAAAAAAAAAqGm1rttbtLppS+K+ZY6C/rU/Npyx0lUSyagAB9hOVOanCUoyW5xeTExE8pEta6TYrapLzjlor8NZa3jvOa+kxW8Nvcyi9oTVtptTeSurSUfzUpZr3M5b6Cf8Z/VsjL5pi20iwq6yUbyEJP8NTmPxOa+ly161+bOL1lJwnGpHWhJSj0xeZonl1ZPoAD6vSXaRPQc88n/ADtIcdqdfxqSPRcY5afFH30VPD+eXJP31dCPPLYAAAAAAAAAAAAAAAAamKUPOcJvKGWfKUJx/wBLNunv2MtbeUx8WvLXtUmvnEqp5Mq+vgFzRe+ncZ5e1FP5Ftx2m2etvOPhLh4XbfFMe1dikWQAIAkalzithaL7+7owfRrZv3I2Vw5L+rCJtEIe50ysKWat6dau+nLVXidNNDkn1piGE5Y8ENdaY4hWzVCFK3j0pa0vezppoccetzYTlmeiFub26vJa1zcVar/PLNe7cdVMdKcqxs1zMz1YDMAAG5hVr57ittb5ZqdRa3Ytr8Eas1+xjmyaxvOzqJQOoJGKo85GynRnXo8GbIAAAAAABctG75UcHjTb3Tl8T0fDM/Y08RPnKh4hh7Wbf2Qqp5VcgAAAAAAAAABAaZVKdLR2pKaX8Wmk+huWWfxO3h9Jtn2jyloz3ilN584UEtmsAAAAAAEPdKtVoS1qNWpTfTCTRFqxbrG6UnQ0mxahkldOouirFS/U0W0mG3hsyjJaPFJUdNrmP8ezpTXTCTi/maLcPr/jaWUZZ8YXC1rq6tqFxFaqqRjNLozKy9ezM1nwb4nfmoXk3zeI41LplH+qR6DjnLHij76QqeG+tf78ZdCPPLYAEASBAACQIAASBAAABIEBlrc18dg325jn/k5boYjjVk/wTUsuyUo/Q9DxuO1jxZPP6RKp4b6Nr1dAPPrZC4/jtTBnRVO3jV5VSetKWSTXYdWm08Zt956ML37Ks19LsVq5qE6VFfkht97zO6uixV9rVOS0oy4xG9uv493WqLoc3l7jfXFSnq1YzMz1lq5dGw2IAAAAAAAWfQu05S9r3clspQ1I9r/ReJwa++1Ir5tmKOe67FW3hAwSecmbqxtDZD4ZJAAAAAAAS2H1XG1SWfpMsNNeYxuHPWJu0msm10FRMbOl8AAAAAAAAAAKh5SKmpoxGKfp3MF7k2W/BI31Mz5RKv4lO2H81VhZ3StaFWdJvlKUaicduxrM7L2pF5rHhOzPHFrY4tPjDG808mtoZAAAAAAAAAIdMwGevgNjLflSS9xRamPxrR7XVT1YU/yabbjGJdMofGRd8d9XFHv+Sr4Z1vP34ugnnlsAVPS3ErqzvLWna3FSj925S1Hlnt2Z+4sNFipeszeN2rJaYnkg4aSYvDdezftRi/kdc6TD/wCWuMlvNnjpbi8d9WlLtpIwnRYfL9095Zljpjia3wt3/I18yP6HF7U97Z7Wml+t9vbe6S+Zj/QY/OTvZelpre8bS398vqP+Pp5neyf21vP+6W/vl9R/x9PM72Xx6a3/AAtrZf5vqP6CnnJ3svD0zxJ7qVsv5W/mT/QY/OTvZY5aX4s90qEeykTGhxe39Ud5ZhlpRjE/97UfZpxRnGkwx4fujvLebXqY7itRPWxCv3Sy+BnGnxR0rCO3bzX3A777QwihXk86mWpU9pbH9So1GPu8k1dFZ3hIGlk5/o5+yeUvGbbcqiqNf5lL5noNb6fDcV/Lb4TCq03o6y9fPf6ugPpe488tVV0zdGpY28o1abqU6voqSbya6O4sNBFovPLrDVl6KYWjSAAAAAAABDJTt6tX0KcmunLYRNojqyiJno6Jo7YPD8GpQmsqtT7yfa/0yKTVZO8yzMdI5OildoSpoZPjeUWxEbyQwG5tCQAAAAAABO4TaSrWKmo5rWaLXR4Zvi3VuqyxXJs0bynyV7Xp+rUkvEqNRXsZrV8pl04bdrHWfZDAamwAAAAAAAAAUfynzywOzj03Dfuiy84DH41p9nzVnFJ/DrHtb1ez1MCwuvFejbU4S/yrL5nLGTfPkifOZ/d3YY2x190I2dKnVWU4Rl2o3xMx0ZzES1amGUJejrQfU80ZxkmGE44a08Lqx2wlGXgZxljxYTjnwa07WvT9KlJLpSzMotE+LGazHgxGSAAAAAZaN1cW7zo16tP2JtGNqVt60bkTMMuE39fBaladjqQ5Zp1FKOall/8AbGorGoiIyc9ujHFWMW/Yjqn6Gm1xHJV7OlPrhJxfzOG3D6/42boyz4wkqGmWHVMlVp16L646y8DRbQ5I6bSzjLXxVzSW/oYjisattUVSlGlGKlk1t2t7+07tJjtjx7Wjnu15LbzyQ50sAAAAAAAAAAAATGC4/UwelWpqiq0ajUknLLVe5/L3HNqNNGaYnfbZnS/ZbVXTPEZ/w6VvSXsuT8TXXQY46zKe9sg5XVeWK1MTVRwvKiylVhzXuy+B28u6jD/jHg0divb7zbm+Vbq5rv724q1Pam2Y1pWvSGe8sWS6DJAACQAB7hSqVPQhKXYiJmIIiZbEMOuJ71GHtMxnJVlGOzZp4VBfxKjl1R2GE5Z8GcY/NtU7ShS9GnHPpe1mE2merOKxDBi14rDC69dPKSi4w9p7F9TdpsXe5a1+9mnU5e6xWt97r9YT5TDrWeeetRg/9KKPNG2S0e2fi3Y53pEtg1s2Oq9iRnSOe7KseLGbGYAAAAAAAEL/AKMUYwwKi5LbNyl4nrOFUiNLWZ8d/i81xK8zqJiPDZW8fpcljdxs2Tamu9HnOKY+xq7+3n+sLbQ27WCvs5Iwr3WAAAAAAAAAKF5UnlhmHr/jTf8ApL7gEfiX90fFV8V9Svvn4LhQt418FoW8t0reC7OasmU17zGa1vbPxWOOPQiPZCq1ISpVJU5rKUXk11lnExMbwl5AAAPE6VOp6cIy7UTEzBMRLBPD7eW6Dj7LyMoyWYzSssE8Ki/Qqte0jLvWPdMMsMrr0XCXfkZd5DHu7NJpptPethsYAAAAAAAAAAAAAAAAAACAJAAAABloW1S5k1DLZvzZFrRXqmKzLcjhUvx1UuxGvvfKGfdz4yzQwyhH0nOXa8jGclmUY4bELWhT9GlFdxjNpnxZRWIZTFIAAAR2llnq6JRupLnTuYqPs5SOvhuT/tTSPJwcSj8H817wSfKYDh8um2p/0oo9VG2e8e2fi7ME74q+6G+aG1gk85Zm2sbQ2RHJ8MkgAAAAAAAHTMMo+b4Xa0nscaUc+3LM9rpcfYwUr7IeS1N+3mtb2q9pbQ1bm3uEtk4OD7V/9lDx7Ftkpk842/RZ8LvvS1PJXChWoAAAAAAAAAoPlS/2DDv+bP8ApL/gHr390KrivqV98rxaf7Fb/wDKh/Sijyevb3z8VnT1YQuPWmpUjdRXNlzZ9vBnVpb7x2EyhjrQAAAAAAAr9datxUX5mdUdHNPVjJAAB7owVSvCD3SkkyJnaNyI3lJvC6D3TqLvNPeS3d3Dy8Khwqy9yJ72fJHdx5vLwnore+JPe+xHdvP2VPhWj7h3vsO7fPsqr/iQ9zHex5I7v2vn2XV/xIeJPeR5Hdz5n2XV/wASHiO8jyO7nzffsqr/AIkPcx3seR3cn2VPjVj7mR3seSe7l6WEvjWXdEd77Du3pYTHjWf+Ud77E929LCqXGpN+4jvJT3cPNxh1OFvKVPWco7drJrkmZ5otSIjkjDa1AAABuYZPVu9X1otGGT1WeOeaYOduAAAAAAzWtvK6uYUY/ie19C4sxveKVmyWXyhUow0QUYLKMK9NJdW1E8Ftvq+fjEuHiUfgfnCa0blraM4W/wDwsPgcOtjbU5PfLo039mvuhI1JZLLpNFY3l01hiNrMAAAAAAAAz2VB3V9QoJZ8pUUfHabcGPvMtaecw1Zr93jtfyh1DYlkty3HuHkETpHbecYRUklnKi1UXZx8Cs4vh7zSzMda8/q7eH5OxniJ8eSjHjnogAAAAAAAABQfKkv3bh7/AOLNf6S+4BP4l49kfFVcV9Svvn4LvZPOwtn00Yf0opMv9y3vn4rOnqx7nu4oQuKE6VT0ZLJ9XWY1tNZi0MlOr0Z29edGospQeT+pa1tFo3hixmQAAAAABr1LK3qycpQ5z3tPIyi8wxmkS15YVTfo1JR7dpnGWWPdwwywuqvRnCXbsMoywju5YZWNzHfTb9l5mUXrLGaTD3ZUpxvYa0JLLN7UReY7JSJ7SZNDeEAAABIEAAAAAAAG8CJlhlV1JargoZ7G3wN/eRs093O73HCn+Ksu6JHe+xPdsscLor0pzl4GPeyy7uGWNhbR/u8+15kduyexVmhRp09sKcYvqRjMzPVlERD2QAAAAAAWPA7LkaDuJrn1N2fCP6nBqcnat2Y6QmEX5QlnolV6q1P4nZwb/wCuPdLi4h/Yn3wk9F5L+ymFvP8A3aJy6+P+1kj2t+k54Ke5IN6zzNURtDrjk+EpAAAAAAAAJ/RK15bFZV2ubQhn3vYvmWvCMXbzTf8A8/FWcUy9nD2fNeD1DzzzOEakJQks4yTTXURasWiaz0lMTMTvDnN5bSs7yrby3wk12rh4HgdRhnDltjnweqxZIyUi8eLAamwAAAAAAAAo3lPjngtlPouJL3wZecBn8a0ez5qzikfh19/yW7Cpa+EWUum3pv8A0oqNRG2a/vn4u/Fzx190Ns1NiIxux5al5zTXPprnJcY/odOmy9mezPSUSrp3oAAAAAAAAAAAAAAAAAAAAAAAAAAAAAAAAAAAAAADdwuyd7dJSX3UNs+vqNOfJ2K+2UrYlksitSq/lB//AFGv/wA2n8S04N/9ce6XFxD+xP5NvRiWeimFrgreJr11f+1kn2ujRf2KT7EqczqAAAAAAAAAF90YsvNMIjUksp13yj7OHh8T1fCsHdYN5625/R5riObvM20dI5JosnAAVfSux/h30F+Sp8n8jzvHNN0z190/JccMzdcU++PmrB5xbhIAAAAAAAp3lKp6+jVKXq3MfFNFxwOdtTMeyfkr+Jxvhj3p7R2fKaNYZPptofA4NbG2pyR7ZdWmnfDWfYkzmbggVfFrB2dfXgvuaj5v5XxRZYMvbrtPVCOOhAQAAAAAAAAAAAAAAAAAAAAAAAAAAAAAAAAAAAPdKlOvVjSprOcnkkRa0VjeRbrK0hZ20aUNr3yl0vpKvJeb23lk2DWKr5QZZ6KVor/Fp/EtuDV/7UT7JcfEY/68z7YbmjCy0Xwz/wDnia9d/wDTf3ujR/8Az09yWOV0gAAAAAAAG7hVjLEcRpW69FvOb6IredOkwTnzRj/X3OfU5ow4pv8Ae7pMUoxUYrJJZJdCPZxG3KHk5mZ5y+kgBiubeF1bVKFVZwnHJmvNirlxzjt0lnjvOO0Wr1hzu7tqlndVLeoudB5dq4PvPCZ8NsGScd+sPUYslctIvXxYTU2AAAAAAAKxp/T5TRG4fqVKcv8AVl8yz4PO2riPOJ+Di4hG+CZ9sNrQypyuiGGv1abj7pNGricbau/v+TPRTvgqnThdQBjuKFO5oSpVFnGS93WTW01tFoFRu7SpZ3DpVO2MuldJaY7xeu8IYDNAAAAAAAAAAAAAAAAAAAAAAAAAAAAAAAAAADsAs2E4d5pT5Wqvvprd6q6Cuz5e3O0dEwkznSxznwRsrXxlnFfFVdPn/wBlK3/Np/EtuE//AFR7pcXEv/nn3wk9HFlo1hqyy/ZofA5tbz1F/fLfpf7FPckzmdAAAAAAAABedF8MdnYu4qxyrV0nk98Y8F8z1HCtL3WPt262+H3zed4lqIy5OxXpHxTxaq0AAAIPSPC3d2/nNGOdaktqX4o/oU/F9FObH3tI9KP3j+FjoNT3duxbpPxUw8kvgkAAAAAAhdLqPL6JYnHLdRcvc0/kdvDrdnV459rm1kb4Le5oeT2rymiVKP8Ah1qkPHP5m/jNdtXM+cQ1cOnfBEe2VpKt3AADWvrKnfUHTlsktsJdD+hnjyTjtvBsqdejUt60qVWOrOP/AF7i0raLRvCGMlAAAAAAAAAAAAAAAAAAAAAAAAAAAAAAAAAJ7B8L1HG6rx52+EXw631nFqM2/oVTEJvcciWKVTPYtxsrXbqziHgzZKv5QHlorU661P4ss+ER/wBqPdKv4n/88++EvgK1dHsOXRbU/gcmr/v398unTf2ae6Eic7eAAAAAAAmdHsJeI3nKVI/s9J5z/M+ESx4do5z5O1b1Y+9vq4Nfqu5p2a+tP3v9F+PWPNAAAAAAU7SHB3a1Xd28fuJvnpfgf0Z5Xi2g7q3fY49Gevsn6SvdBq+8ju79Y/f+UCUqyAAAAAA1sSo+c4Xd0P8AEozj74s2YLdjLW3lMfFhlr2qWj2Kd5MK2tg97Qe+FdSy7Y/oXPHq7ZaW84+av4Xbelo8pXoolmAAAGniFhTvqWT5tSPoz6OrsNmLLOOfYTCrV6FS3qypVY6s4lnW0WjeGLGSAAAAAAAAAAAAAAAAAAAAAAAAAJAgAAACcwrCc9W4uY9cKb+LOPPn/wAap2TcpqPWzkisyyiJlilJye02RWIZxGz4ZJAKn5RJZaL5dNxD4MteDx/2fyVvFJ/A/NYMJjq4NYx6Len/AEo4NRzzX98/F24OWKvuhuGltAAAAACG1h9hWxG7jb0VtfpSe6K6Wb9Pp758kY6f6as+euGk3s6LZWdKwtIW9FZQit/Fvi2ewwYKYccUp0h5XNltlvN7Ng3NYAAAAAHmcI1IShOKlGSyae5oxtWLRNbRvEpraazvCkY1g08Nq8pTTlbSex8Yvof1PIcR4fbTW7VedJ/b2PQ6PVxmr2Z9aP393zRJWO0AAAADJN5Pc9hA55oBnZ6RY1h72ZZtL2ZtfNHo+Menp8WWPveFRw/0ct6ffV0M86twAAAAat7Y0r6lqz2SXozW9GzHltjneCVXurSrZ1eTqx7JLdJdRY0yVvG8IYDNAAAAAAAAAAAAAAAAAAAAADYt7G5uv4VKTj6z2L3mu+WlOsiTjgKp29SpWrZzUJNRhuzSeW00f1W9oiI5FonaVZ0OVfF8Bv6tWpKrc0q6cW+jVWws+JxXBmpWsbVmPm4OH5b5KWm87zu2znd4B9Scmkk23uSG/mJ7DsIjR1a90k57409+r1vrOLNnm3o06MojdKyqN7thoinmzirwZsgAAApvlJllo/Qj61yv6WXHBY3zzPs+ar4r/ZiPatdnHUsbePRSgv8ASiqyTve0+1Y442pEexnMGYAAAAM9paVr25hQoQcpy9y631GzDhvmvFKRvLXly1xV7d55Og4ThVHCrXk4c6pLbUqcZP6HrtJpKabH2a9fGXmNTqbai/at08Ib51uYAAAAAAAA81KcK1OVOpFShJZOLWeZjelb1mto3iU1tNZiYnaVMxnAqlhJ16Cc7Z++Hb1dZ5LiHDLaee3j50+Hv9nt/Vf6TWxm9G/K3xQpVO8AAABA55afu7yt3FPdG6Usv5oqXxR6LJ+LwqJ/87ftO3wVFPQ10x5/OHQzzy3AAAAAAx17elc0nTrQUovw+hNbTWd4Fav8Jq2jc4Z1KPrcY9v1LDFni/KeUoR5vQAAAAAAAAAAAAAAAAAGzYWivbnkXUVPY3nlnn2GvLk7uu+wsVthFpb5Pk+UmvxT2+Bw3z3t47Mm8aR5qLWpTXTFrwJrO0xKJjeFE8mDys8ThxVaHwZfcej08c+yVXwv1bR7kvjNl5tc8rBfdVXn2S4o4NPk7VezPWFpLRoW9W5qalKOs+L4LtN9rRWN5IiZ6LBY4fTs1renW4zfDsOLJeb8vBnFfNubzWyCUgAAAApHlIlnZ4bR4zuG/DL5l1wWNr3t7FTxWfRpX2rtCOrCMehJeBSzO87rWI2h9CQAAA2rDD7jEbhUbeGb/FJ7orpZv0+nyZ79ikfw05s9MNe1eV+wrCaGFW+pT51SXp1Gtsv06j1ek0dNNTavXxl5rU6m+e289PLyb51uYAAAAAAAAAAPjSaaaTT3p8SJjeNhWcW0azcq9gtu+VH/AOP0PPa7g/XJp4/L6fRb6XiP+Gb9fqrEouE3GSaknk01tTPPWrNZ2tG0riJ3jeHwxAkAOeaZfu3TbBsSWyMtRSfsyyfhI9Dwz8XRZcPv/ePrCp1v4eppk++rofFnnVsEgAAAAADgBE32CU6+dS3ypVN7j+F/Q6cWpmvK3OEbICvb1bapqVoOEuGfHsO2t62jesoYzIAAAAAAAAAAAAAAAMtrXdtdUqy/DLN9nHwMb17VZqLmmmk0809qZUsn0geZNJbWTESnbdQPJtPUli8cv7yH/uPRcbr2u7n2T8lVwuN5vHu+a7XNKN1RdKr6L6OBSU9Cd4W/Zh8o0adCmoUoKMVwRM2meqdmQhIAAAAAACjadff43gVr61TNrtnFF3wr0cOW/wB9JVHEfSy46/fWF6fpPtKOOi3fCQAAS2E4Dc4m1UlnStuNRr0uzpO/R8Pyaj0p5V8/o4dVrqYPRjnby+q82djb2FuqNvTUILf0yfS+s9RgwUwU7FI2h57Lmvmt2rzzbBuagAAAAAAAAAAAAAEbieCWuKRzqR1K2WyrDf39JxavQ4tTG9uU+bq02syYOUc48vBTcRwi+wuTdWOvS4VYrNd/QeZ1XD8mnn0o5efh/C/0+qxaiPR5T5ffVoKr0o4ex5Ojs+T0qkXxyMezJ2ZUrymW3K4Ja3UPSoV9VtcFJfVIu+BZNs9qT4x8FXxSm+OLeXzWvCbtX2D2V0n/ABaMJPty2+JU6jH3ea1PKZd2G/bx1t5w3DS2AAAAAAABA8VaNOvTcKsIzi+DWZlW01neBDXWAb5Wk/5Jv4P6nXTVeF0bK9Tr0qs6kIVIylTk4zinti08mmjvtS1dpmOrCuSt/VndkMGQAAAAAAAAAAAAACzYTdOrYQj+KnzH8vA4M2KIvM+bOsRMNxyb3swisQz2gW9EpULyebL3Go7P4kf6pF7xj1MU+/5KfhfrZPvzXwolwAAAAAAAAAKNjv7V5ScHob1SjCT98pfIu9L6HD8tvPf5QqNR6Wux18tvnK8lItgJZbe2r3dZUrelKpN8Io2Y8V8tuzSN5YXyVxx2rztC24VorSo5Vr9qrU3qkvRXb0/Av9JwmtfSzc58vD+VJqeJ2t6OHlHn4/wsiSikksktmSLqOXRU+99AAAAAAAAAAAAAAAAAPjipRcZJOL2NNbBMbxtKYmYndX8R0UtrnOpaPzeo9urvg/oVGp4Rjyeli9Gf2/hZafieSnLJzj9/5VW+wu8w+WVxRlFcJrbF95Q59LmwTtePzXWHU4s0ehP1VzSi0890Zv6KWclSdSPbHb8jPQZO71NLT5/FhrKdvBaPZ8EfoBeu40Yp09Z529SVPfw3r4m/i+Ls6iZ843+TTw28WwbeUrTry6Sr7EO7sw+8q+hEdg7L7yvUzHsI7L7ykesdiTsy+8pHpI7Mo7MmvH1kOzJtL7rR6URtJtJrLpG0mxmiEGZI57ZQhh/lUvLacYuleRlkmtj1kpLxTPQ5ZnLwuto612/bkqccd3rpjz/2t9xgdpV20m6MvyvNe4pq6m8dea22RlbBLqlm4alVfleT9zOiuppPXkjaWhUo1aLyqU5Qf5lkb4tE9JNnglAAAAAAAAAScnlFNvoW0dBt0sNu626k4rpnsNdstI8WXZmUvh1hOz13Kqpa6WcUtiOfLki/gzrXZvmpkLeu0gUPyfrLFcbX51/XIvuL/wBvF9+EKfhn9zJ9+Mr4US4AAAAAAAAD3AUW0/bPKtc1N8balJe6Kj8y8yfh8MrHn853VFPT4hM+X+l9pUaleoqdKnKpN7oxWbKWlLXns1jeVra9aRvadoWPDtEatTKpfz5OP+HDbJ9r4FzpuD2t6Wado8o6qrPxWscsUb+3wWq0srexpclbUo049W99r4l7hwY8NezjjZTZct8s9q87s5tawAAAAAAAAAAAAAAAAAAAAHyUYzi4yipRe9NZpkTETG0piZid4QWIaKWF7GXJJ28pJp6qzi+76FZn4VhvPap6M+zp+n0WGHiWWnK/pR+7meAeT/SDRS9v6NWlC5sauU6Va3lntTaycd6eT8DVxfT3y0resbzHVt4ZnpS1q2naJSjTi2mmmuDPNzG07L2OfR8ABIAAAAAAABQtMs8N0swfFY7E2oyfsy+ki94b+LpcmH75wp9f+HqKZY+9l92cN3AolwAfGk1k1mugDBUsbWr6VCGfSlkZxktHijaGvPBrSW5Tj2SMozWR2YYXgVJ+jXmu1Iy/qJ8kdh5+wv8AxL/yfqT/AFHsR2Hz7C/8S/8AJ+o/qPYdh6WBR/FcS7oj+onyOwyRwS2XpTqS78jGc9vBPZhsQwyzh/cp+02zGct58U9mGzCnCmsoQjFdSyNczM9UvQSAAPq3rtInoeKg6Af/AJjG/aX9ci+4v/axffhCn4Z/cyffivpRLgAAAAAAAA27PDL2+kvN7eco5+luj72b8OlzZv7dd/h+rRl1OLF69tviaJ+S2rhmL3+LYxewq1ruTyoW6eUE5Z7ZPfw3I9RfRUy4qYr9K+XueerrLY8l706z5+90W1s7ayp8nbUYU48cltfa+J04sGPDHZxxs58ma+Wd7zuzm1rAAAAAAAAAAAAAAAAAAAAAAAAAAA1bvDrO+WVxb06j9ZrJ+80ZtNhzf3KxP35t2LUZcXqW2Qd3odQnnK0uJ036tRay9+8q83BaTzxW29/NY4+LWj+5Xf3IS60bxO2zfIcrFcaTz8N5WZeGanH/AI7x7Obvx8Q09/Hb3oucJ0patSMoS6JLJnDas1na0bOyLRaN4eSGQAAAAAFS8odn5xo5GulzreqpZ9Uua/kWvB8nZ1HZ84+HNW8Ux9rD2vKfjyTmA3nn+A2Nznm50Y63atj8UcWrx93nvTyl16bJ3mGtvYkTnbwAAAAAAAAAAAAAAAt67SDxUPQBfvbHH+df1yL7i/8AaxffhCn4Z/cyffjK+FEuAAAAAbtthN/eZcja1HF/ia1V72dOLR58vqVlz5NVhx+tZM2uh1eeTuriFNcY01rP37ixw8FvPPJbb3c3Bl4tSOWOu/vTtpo9hto01QVSa/FV53huLXDw3T4ucV3n281dl1+fJymdo9iTSSSSWSW5I7dtujjfSQAAAAAAAAAAAAAAAAAAAAAAAAAAAAAAAAGOrQo3EdWtShUXROKZhfHW8bWjdlS9qTvWdkXcaM4XXzaoypPppya8DhycL01+cRt7nZTiOor1nf3oyvoZxt7zuqQ+aOLJwT/xf9Y+jspxf/3X9EbW0WxSlnq06dVfkn9TivwnU16RE+6fq6qcS09us7e9H1sMvrf+LaVo9eo2vA5L6XPT1qTH5Ommow39W0T+bVacXk9j6zRPLq3xz6AQ0sXs1iGD3lo1m6tGUV25ZrxSN2myd1mrfylrzY+8x2p5wrfk6vHWwSvaSfPtq2xdClt+KZY8Zx9nNF48Y+Dg4Xk3xTTyn4riVC0AAAAAAAAAAAAAAAPq3rtIkULyfZPEcaln+OP9Ui+4x/bxffhCn4Z6+T783QaVrcVv4VCrPP1YNlLXFkv6tZn8lrbJSvrTEN+jo7itbLK1lBPjUaiddOG6q/8Ajt7+Tmvr9PX/AC39yRoaG3MsnXuaVNdEU5P5HZj4Lkn17RH7uW/FscepWZSdvojh9LJ1Z1qz65aq8Dtx8HwV9aZn9nHfiuafV2j90rb4bZWn8C1pQfTq5v3nfj0uHF6lYhx5NRlyevaZbRvaQAAAAAAAAAAAAAAAAAAAAAAAAAAAAAAAAAAAAAAAAAADHUoUaqyqUac/aimYWpS3rREsq3tXpLTqYHhlX0rKj2xWXwOe2g01utIb66zPXpeWrPRXC57Y06kPZqM57cJ01ukTH5t9eJ6ivWYn8lcw3yVYVhGJ3V5ZX95FXOetRnqyinnns2Jm7U6Kuox1pMzyatPrLYbzeI6pKeha/Bff5qf6ldPA/K/7fy744v50/f8AhhloZcL0byi+2LRqngmTwvDOOLU8ayxPQ6//AA1aEu9r5GE8Fz+cM44th8Yl5eiGKcOQf8/6GP8Aw+p9n6p/5XT+39Hz+yOK+rR/9T9CP+H1Ps/VP/K6f2/of2QxX1aP/qfoP+H1Ps/U/wCV0/t/QeiGK9FF/wDmfoP+H1Ps/U/5XT+39Hz+yOK+rR/9T9B/w+p9n6n/ACum9v6Pq0QxXiqK/wDM/Qf8PqfZ+p/yun9v6PS0PxF750F/M/oZf8NqPOEf8rg8pZI6G3f4rqguxNmccFy+NoYTxbH4VllhoXP8d9H+Wm38zZXgk+N/2/lhPF48Kfuzw0Mt16d5VfsxSNscExx1vP6Nc8Xv4Vhsw0Rw2PpOvPtnl8Ebq8H08dd5/Nqnimeem0fk2qejuFUtqtIy9ttm+vDdLX/Bptr9RP8AkyWOBYThmv5jhlpba7zk6VGKcn1vidk0rO28OXt280gtm7Z2GTE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115" y="690880"/>
            <a:ext cx="2791460" cy="21380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75" y="3103137"/>
            <a:ext cx="2245360" cy="15989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09" y="420239"/>
            <a:ext cx="2791849" cy="268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2714814" cy="5619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7584" y="215734"/>
            <a:ext cx="2205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chant.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0542" y="899160"/>
            <a:ext cx="62026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the Mid-Autumn Festival.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Hooray, hooray, hooray!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Let’s sing songs about the moon!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Let’s eat moon cakes and let’s play!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96" y="2715042"/>
            <a:ext cx="41529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12094"/>
            <a:ext cx="3100529" cy="563420"/>
            <a:chOff x="5898505" y="380978"/>
            <a:chExt cx="2267403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5898505" y="479414"/>
              <a:ext cx="2267403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chant with it.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0620" y="1057835"/>
            <a:ext cx="7079615" cy="3252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Listen to the songs and fill in blanks.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the___________________!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Hooray, hooray, hooray!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Let’s _________about the moon!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Let’s eat___________ and let’s play!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48740" y="1603776"/>
            <a:ext cx="41433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Mid-Autumn Festival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14056" y="2861071"/>
            <a:ext cx="19729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sing songs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22394" y="3573802"/>
            <a:ext cx="22936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moon cakes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313" y="201202"/>
            <a:ext cx="3942828" cy="563420"/>
            <a:chOff x="5996353" y="380978"/>
            <a:chExt cx="2071702" cy="571500"/>
          </a:xfrm>
        </p:grpSpPr>
        <p:sp>
          <p:nvSpPr>
            <p:cNvPr id="6" name="云形 5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Box 36"/>
            <p:cNvSpPr txBox="1">
              <a:spLocks noChangeArrowheads="1"/>
            </p:cNvSpPr>
            <p:nvPr/>
          </p:nvSpPr>
          <p:spPr bwMode="auto">
            <a:xfrm>
              <a:off x="6321672" y="479414"/>
              <a:ext cx="1421086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Let’s chant together.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94" y="1816045"/>
            <a:ext cx="41529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813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201389" y="479414"/>
              <a:ext cx="1661635" cy="373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say.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66964" y="1129790"/>
            <a:ext cx="7314401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200000"/>
              </a:lnSpc>
            </a:pPr>
            <a:endParaRPr lang="en-US" altLang="zh-CN" sz="28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altLang="zh-CN" sz="28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3900" y="914400"/>
            <a:ext cx="74625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Da Ming’s mother:Can we go to the zoo?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:Yes, of course we can.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Ming:I like monkeys. Can I make moon cakes for the monkeys?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Ming’s father:Yes, you can.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Ming:Look! The monkeys love the moon cakes.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Ming:Can I have a moon cake?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 Ming’s mother:No, I’m afraid you can’t.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6" name="外研四上 Module 6 Unit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42442" y="18900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813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057114" y="479414"/>
              <a:ext cx="195019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Read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75735" y="798604"/>
            <a:ext cx="687437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1. What does Da Ming like? </a:t>
            </a: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  <a:sym typeface="+mn-ea"/>
              </a:rPr>
              <a:t>_____________________ </a:t>
            </a:r>
            <a:endParaRPr lang="en-US" altLang="zh-CN" sz="28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2. Can they go to the zoo?  </a:t>
            </a: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  <a:sym typeface="+mn-ea"/>
              </a:rPr>
              <a:t>_____________________ </a:t>
            </a:r>
            <a:endParaRPr lang="en-US" altLang="zh-CN" sz="28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3. What do the monkeys love?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  <a:sym typeface="+mn-ea"/>
              </a:rPr>
              <a:t>_____________________ </a:t>
            </a:r>
            <a:endParaRPr lang="en-US" altLang="zh-CN" sz="28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</a:rPr>
              <a:t>4.Can Da Ming eat a moon cake?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Times New Roman" panose="02020603050405020304" pitchFamily="18" charset="0"/>
                <a:sym typeface="+mn-ea"/>
              </a:rPr>
              <a:t>_____________________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8922" y="1371187"/>
            <a:ext cx="2286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Monkeys.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38922" y="2358689"/>
            <a:ext cx="3279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Yes, they can.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238921" y="3380404"/>
            <a:ext cx="3365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Moon cakes.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238921" y="4387962"/>
            <a:ext cx="2827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No, he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mNlZjI1MzUzZGI4NjY4MzFjNjUxNmMxYjNiNmY2OD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240,&quot;width&quot;:6975}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1488</Words>
  <Application>Microsoft Office PowerPoint</Application>
  <PresentationFormat>自定义</PresentationFormat>
  <Paragraphs>210</Paragraphs>
  <Slides>37</Slides>
  <Notes>9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黑体</vt:lpstr>
      <vt:lpstr>楷体</vt:lpstr>
      <vt:lpstr>宋体</vt:lpstr>
      <vt:lpstr>微软雅黑</vt:lpstr>
      <vt:lpstr>Arial</vt:lpstr>
      <vt:lpstr>Calibri</vt:lpstr>
      <vt:lpstr>Comic Sans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661</cp:revision>
  <dcterms:created xsi:type="dcterms:W3CDTF">2019-08-01T01:27:00Z</dcterms:created>
  <dcterms:modified xsi:type="dcterms:W3CDTF">2023-05-07T04:00:29Z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AD0CDDECEEBD4F69A4494ECC0961E5F3</vt:lpwstr>
  </property>
</Properties>
</file>