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3" r:id="rId2"/>
    <p:sldId id="547" r:id="rId3"/>
    <p:sldId id="522" r:id="rId4"/>
    <p:sldId id="430" r:id="rId5"/>
    <p:sldId id="431" r:id="rId6"/>
    <p:sldId id="616" r:id="rId7"/>
    <p:sldId id="606" r:id="rId8"/>
    <p:sldId id="432" r:id="rId9"/>
    <p:sldId id="617" r:id="rId10"/>
    <p:sldId id="618" r:id="rId11"/>
    <p:sldId id="439" r:id="rId12"/>
    <p:sldId id="446" r:id="rId13"/>
    <p:sldId id="516" r:id="rId14"/>
    <p:sldId id="486" r:id="rId15"/>
    <p:sldId id="418" r:id="rId16"/>
    <p:sldId id="377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4">
          <p15:clr>
            <a:srgbClr val="A4A3A4"/>
          </p15:clr>
        </p15:guide>
        <p15:guide id="2" pos="7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FFCC"/>
    <a:srgbClr val="66FFFF"/>
    <a:srgbClr val="0000FF"/>
    <a:srgbClr val="FFFF66"/>
    <a:srgbClr val="0066FF"/>
    <a:srgbClr val="0000CC"/>
    <a:srgbClr val="000099"/>
    <a:srgbClr val="0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92" d="100"/>
          <a:sy n="92" d="100"/>
        </p:scale>
        <p:origin x="384" y="53"/>
      </p:cViewPr>
      <p:guideLst>
        <p:guide orient="horz" pos="3914"/>
        <p:guide pos="7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9349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Practice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Contents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 userDrawn="1"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2021/1/8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8EFFDE-B3C9-4923-85DF-70239F656A4A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2021/1/8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t>1/8/2021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 b="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BE8DA01-75DF-4207-A72E-D00E770927D4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24592" y="81263"/>
            <a:ext cx="683441" cy="6834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6" Type="http://schemas.openxmlformats.org/officeDocument/2006/relationships/image" Target="../media/image7.emf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14.emf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3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7.emf"/><Relationship Id="rId7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5" Type="http://schemas.openxmlformats.org/officeDocument/2006/relationships/image" Target="../media/image7.emf"/><Relationship Id="rId4" Type="http://schemas.openxmlformats.org/officeDocument/2006/relationships/image" Target="../media/image13.png"/><Relationship Id="rId9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png"/><Relationship Id="rId7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5" Type="http://schemas.openxmlformats.org/officeDocument/2006/relationships/image" Target="../media/image14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slide" Target="slide13.xml"/><Relationship Id="rId3" Type="http://schemas.openxmlformats.org/officeDocument/2006/relationships/hyperlink" Target="&#36229;&#38142;&#25509;&#20869;&#23481;/&#20154;&#25945;&#20116;&#19979;%20&#35838;&#25991;Recycle%201.mp4" TargetMode="External"/><Relationship Id="rId7" Type="http://schemas.openxmlformats.org/officeDocument/2006/relationships/image" Target="../media/image7.emf"/><Relationship Id="rId12" Type="http://schemas.openxmlformats.org/officeDocument/2006/relationships/slide" Target="slide5.xml"/><Relationship Id="rId2" Type="http://schemas.openxmlformats.org/officeDocument/2006/relationships/image" Target="../media/image11.jpeg"/><Relationship Id="rId16" Type="http://schemas.openxmlformats.org/officeDocument/2006/relationships/slide" Target="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11" Type="http://schemas.openxmlformats.org/officeDocument/2006/relationships/slide" Target="slide3.xml"/><Relationship Id="rId5" Type="http://schemas.openxmlformats.org/officeDocument/2006/relationships/image" Target="../media/image4.png"/><Relationship Id="rId15" Type="http://schemas.openxmlformats.org/officeDocument/2006/relationships/slide" Target="slide6.xml"/><Relationship Id="rId10" Type="http://schemas.openxmlformats.org/officeDocument/2006/relationships/slide" Target="slide14.xml"/><Relationship Id="rId4" Type="http://schemas.openxmlformats.org/officeDocument/2006/relationships/image" Target="../media/image12.jpeg"/><Relationship Id="rId9" Type="http://schemas.openxmlformats.org/officeDocument/2006/relationships/image" Target="../media/image15.jpeg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12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11" Type="http://schemas.openxmlformats.org/officeDocument/2006/relationships/slide" Target="slide2.xml"/><Relationship Id="rId5" Type="http://schemas.openxmlformats.org/officeDocument/2006/relationships/image" Target="../media/image14.emf"/><Relationship Id="rId10" Type="http://schemas.openxmlformats.org/officeDocument/2006/relationships/image" Target="../media/image19.jpeg"/><Relationship Id="rId4" Type="http://schemas.openxmlformats.org/officeDocument/2006/relationships/image" Target="../media/image7.emf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14.emf"/><Relationship Id="rId10" Type="http://schemas.openxmlformats.org/officeDocument/2006/relationships/image" Target="../media/image20.jpeg"/><Relationship Id="rId4" Type="http://schemas.openxmlformats.org/officeDocument/2006/relationships/image" Target="../media/image7.emf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hyperlink" Target="&#36229;&#38142;&#25509;&#20869;&#23481;/&#20154;&#25945;&#20116;&#19979;%20&#35838;&#25991;Recycle%201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11" Type="http://schemas.openxmlformats.org/officeDocument/2006/relationships/image" Target="../media/image20.jpeg"/><Relationship Id="rId5" Type="http://schemas.openxmlformats.org/officeDocument/2006/relationships/image" Target="../media/image7.emf"/><Relationship Id="rId10" Type="http://schemas.openxmlformats.org/officeDocument/2006/relationships/slide" Target="slide2.xml"/><Relationship Id="rId4" Type="http://schemas.openxmlformats.org/officeDocument/2006/relationships/image" Target="../media/image13.png"/><Relationship Id="rId9" Type="http://schemas.openxmlformats.org/officeDocument/2006/relationships/hyperlink" Target="file:///C:\Users\Emily\Desktop\&#19971;&#24425;&#35838;&#22530;&#20154;&#20116;&#19979;&#27491;&#25991;&#35838;&#20214;\&#19971;&#24425;&#35838;&#22530;&#20154;&#20116;&#19979;&#35838;&#25991;&#26391;&#35835;&#35270;&#39057;\&#20154;&#25945;&#20116;&#19979;%20&#35838;&#25991;Recycle%201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jpe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emf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3.pn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2400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4" name="图片 14"/>
          <p:cNvPicPr>
            <a:picLocks noChangeAspect="1"/>
          </p:cNvPicPr>
          <p:nvPr/>
        </p:nvPicPr>
        <p:blipFill>
          <a:blip r:embed="rId3" cstate="print"/>
          <a:srcRect l="33527" b="78349"/>
          <a:stretch>
            <a:fillRect/>
          </a:stretch>
        </p:blipFill>
        <p:spPr bwMode="auto">
          <a:xfrm>
            <a:off x="5080" y="4735195"/>
            <a:ext cx="5382260" cy="21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5215255" y="5662930"/>
            <a:ext cx="295465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9"/>
          <p:cNvPicPr>
            <a:picLocks noChangeAspect="1"/>
          </p:cNvPicPr>
          <p:nvPr/>
        </p:nvPicPr>
        <p:blipFill>
          <a:blip r:embed="rId5" cstate="print"/>
          <a:srcRect r="33527" b="78349"/>
          <a:stretch>
            <a:fillRect/>
          </a:stretch>
        </p:blipFill>
        <p:spPr bwMode="auto">
          <a:xfrm>
            <a:off x="6536055" y="4596765"/>
            <a:ext cx="5633720" cy="226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1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95028" y="623665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936949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1048583"/>
          <p:cNvSpPr>
            <a:spLocks noChangeArrowheads="1"/>
          </p:cNvSpPr>
          <p:nvPr/>
        </p:nvSpPr>
        <p:spPr bwMode="auto">
          <a:xfrm>
            <a:off x="2952728" y="2092422"/>
            <a:ext cx="60490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人教版(三年级起点</a:t>
            </a:r>
            <a:r>
              <a:rPr lang="en-US" altLang="zh-CN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五年级下册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6863" y="486741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4"/>
          <p:cNvSpPr/>
          <p:nvPr/>
        </p:nvSpPr>
        <p:spPr>
          <a:xfrm>
            <a:off x="2887156" y="3094834"/>
            <a:ext cx="7673340" cy="2206374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Listen and write the names.</a:t>
            </a:r>
          </a:p>
          <a:p>
            <a:r>
              <a:rPr lang="en-US" altLang="zh-CN" sz="2800" dirty="0"/>
              <a:t>Call your friends and plan your weekends.</a:t>
            </a:r>
          </a:p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Read and complete the dialogue.</a:t>
            </a:r>
          </a:p>
          <a:p>
            <a:r>
              <a:rPr lang="en-US" altLang="zh-CN" sz="2800" dirty="0"/>
              <a:t>Find out your parents’ timetables and role-play with your partner.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5" name="TextBox 1048581"/>
          <p:cNvSpPr>
            <a:spLocks noChangeArrowheads="1"/>
          </p:cNvSpPr>
          <p:nvPr/>
        </p:nvSpPr>
        <p:spPr bwMode="auto">
          <a:xfrm>
            <a:off x="3881422" y="1076474"/>
            <a:ext cx="51031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Segoe Script" panose="020B0504020000000003" pitchFamily="34" charset="0"/>
              </a:rPr>
              <a:t>Recycle  1  </a:t>
            </a:r>
            <a:endParaRPr kumimoji="0" lang="zh-CN" altLang="en-US" sz="4400" b="1" i="0" u="none" strike="noStrik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  <a:sym typeface="Segoe Script" panose="020B05040200000000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2" grpId="0"/>
      <p:bldP spid="1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8667768" y="3636271"/>
            <a:ext cx="3279722" cy="2078692"/>
            <a:chOff x="8667768" y="3636271"/>
            <a:chExt cx="3279722" cy="2078692"/>
          </a:xfrm>
        </p:grpSpPr>
        <p:pic>
          <p:nvPicPr>
            <p:cNvPr id="62466" name="Picture 2" descr="https://wkretype.bdimg.com/retype/zoom/4340e9c3195f312b3169a574?pn=14&amp;o=jpg_6&amp;md5sum=f3304d2b4877996243c71dac4fb99515&amp;sign=673545a159&amp;png=1244939-1336840&amp;jpg=2167199-2303579"/>
            <p:cNvPicPr>
              <a:picLocks noChangeAspect="1" noChangeArrowheads="1"/>
            </p:cNvPicPr>
            <p:nvPr/>
          </p:nvPicPr>
          <p:blipFill>
            <a:blip r:embed="rId2"/>
            <a:srcRect l="50695" t="58334"/>
            <a:stretch>
              <a:fillRect/>
            </a:stretch>
          </p:blipFill>
          <p:spPr bwMode="auto">
            <a:xfrm>
              <a:off x="8667768" y="3636271"/>
              <a:ext cx="3279722" cy="2078692"/>
            </a:xfrm>
            <a:prstGeom prst="rect">
              <a:avLst/>
            </a:prstGeom>
            <a:noFill/>
          </p:spPr>
        </p:pic>
        <p:sp>
          <p:nvSpPr>
            <p:cNvPr id="31" name="矩形 30"/>
            <p:cNvSpPr/>
            <p:nvPr/>
          </p:nvSpPr>
          <p:spPr>
            <a:xfrm>
              <a:off x="10239404" y="3643314"/>
              <a:ext cx="1500198" cy="7143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8084" y="428604"/>
            <a:ext cx="8858312" cy="1077218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Find out your parents’ timetables and role-play with your partner.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3836" y="1714488"/>
            <a:ext cx="4786346" cy="3915966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sz="2800" dirty="0" err="1">
                <a:solidFill>
                  <a:srgbClr val="0000FF"/>
                </a:solidFill>
              </a:rPr>
              <a:t>My_______'s</a:t>
            </a:r>
            <a:r>
              <a:rPr lang="en-US" altLang="zh-CN" sz="2800" dirty="0">
                <a:solidFill>
                  <a:srgbClr val="0000FF"/>
                </a:solidFill>
              </a:rPr>
              <a:t> timetable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_______ get up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_______ cook breakfast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_______ go to work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________ go home.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_______ cook dinner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________ go to bed</a:t>
            </a:r>
          </a:p>
          <a:p>
            <a:r>
              <a:rPr lang="en-US" altLang="zh-CN" sz="2800" dirty="0">
                <a:solidFill>
                  <a:srgbClr val="0000FF"/>
                </a:solidFill>
              </a:rPr>
              <a:t>…</a:t>
            </a:r>
          </a:p>
        </p:txBody>
      </p:sp>
      <p:sp>
        <p:nvSpPr>
          <p:cNvPr id="22" name="线形标注 1 21"/>
          <p:cNvSpPr/>
          <p:nvPr/>
        </p:nvSpPr>
        <p:spPr>
          <a:xfrm flipH="1">
            <a:off x="5667372" y="1643050"/>
            <a:ext cx="3595670" cy="571504"/>
          </a:xfrm>
          <a:prstGeom prst="borderCallout1">
            <a:avLst>
              <a:gd name="adj1" fmla="val 60129"/>
              <a:gd name="adj2" fmla="val -1756"/>
              <a:gd name="adj3" fmla="val 374568"/>
              <a:gd name="adj4" fmla="val -2709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When  do you get up?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8" name="线形标注 1 27"/>
          <p:cNvSpPr/>
          <p:nvPr/>
        </p:nvSpPr>
        <p:spPr>
          <a:xfrm flipH="1">
            <a:off x="7024694" y="2428868"/>
            <a:ext cx="4524364" cy="571504"/>
          </a:xfrm>
          <a:prstGeom prst="borderCallout1">
            <a:avLst>
              <a:gd name="adj1" fmla="val 60129"/>
              <a:gd name="adj2" fmla="val -1756"/>
              <a:gd name="adj3" fmla="val 225603"/>
              <a:gd name="adj4" fmla="val 4553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I usually get up at 6:00 a.m.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9" name="线形标注 1 28"/>
          <p:cNvSpPr/>
          <p:nvPr/>
        </p:nvSpPr>
        <p:spPr>
          <a:xfrm flipH="1">
            <a:off x="10596594" y="3643314"/>
            <a:ext cx="1000132" cy="571504"/>
          </a:xfrm>
          <a:prstGeom prst="borderCallout1">
            <a:avLst>
              <a:gd name="adj1" fmla="val 60129"/>
              <a:gd name="adj2" fmla="val -1756"/>
              <a:gd name="adj3" fmla="val 120776"/>
              <a:gd name="adj4" fmla="val 5997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At …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0" name="线形标注 1 29"/>
          <p:cNvSpPr/>
          <p:nvPr/>
        </p:nvSpPr>
        <p:spPr>
          <a:xfrm flipH="1">
            <a:off x="5167306" y="3786190"/>
            <a:ext cx="3595670" cy="571504"/>
          </a:xfrm>
          <a:prstGeom prst="borderCallout1">
            <a:avLst>
              <a:gd name="adj1" fmla="val 60129"/>
              <a:gd name="adj2" fmla="val -1756"/>
              <a:gd name="adj3" fmla="val -11637"/>
              <a:gd name="adj4" fmla="val -78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When  …?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9765" y="1013460"/>
            <a:ext cx="10980420" cy="5807710"/>
            <a:chOff x="1039" y="1596"/>
            <a:chExt cx="17292" cy="7548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7" y="2406"/>
              <a:ext cx="17265" cy="6739"/>
              <a:chOff x="5760354" y="1660821"/>
              <a:chExt cx="5916547" cy="3257578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5760354" y="4918399"/>
                <a:ext cx="591654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>
                <a:off x="5760354" y="1660821"/>
                <a:ext cx="5916547" cy="3257578"/>
                <a:chOff x="5760354" y="1660821"/>
                <a:chExt cx="5916547" cy="3257578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1676901" y="1986455"/>
                  <a:ext cx="0" cy="2931944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 flipV="1">
                  <a:off x="5760354" y="1660821"/>
                  <a:ext cx="1291942" cy="21753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5760354" y="1660821"/>
                  <a:ext cx="0" cy="3257578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MH_SubTitle_5"/>
            <p:cNvSpPr/>
            <p:nvPr>
              <p:custDataLst>
                <p:tags r:id="rId1"/>
              </p:custDataLst>
            </p:nvPr>
          </p:nvSpPr>
          <p:spPr bwMode="auto">
            <a:xfrm flipH="1">
              <a:off x="1039" y="1596"/>
              <a:ext cx="4256" cy="1125"/>
            </a:xfrm>
            <a:custGeom>
              <a:avLst/>
              <a:gdLst>
                <a:gd name="T0" fmla="*/ 2147483646 w 30720"/>
                <a:gd name="T1" fmla="*/ 2147483646 h 11496"/>
                <a:gd name="T2" fmla="*/ 2147483646 w 30720"/>
                <a:gd name="T3" fmla="*/ 2147483646 h 11496"/>
                <a:gd name="T4" fmla="*/ 2147483646 w 30720"/>
                <a:gd name="T5" fmla="*/ 2147483646 h 11496"/>
                <a:gd name="T6" fmla="*/ 2147483646 w 30720"/>
                <a:gd name="T7" fmla="*/ 2147483646 h 11496"/>
                <a:gd name="T8" fmla="*/ 2147483646 w 30720"/>
                <a:gd name="T9" fmla="*/ 2147483646 h 11496"/>
                <a:gd name="T10" fmla="*/ 2147483646 w 30720"/>
                <a:gd name="T11" fmla="*/ 2147483646 h 11496"/>
                <a:gd name="T12" fmla="*/ 2147483646 w 30720"/>
                <a:gd name="T13" fmla="*/ 2147483646 h 11496"/>
                <a:gd name="T14" fmla="*/ 2147483646 w 30720"/>
                <a:gd name="T15" fmla="*/ 2147483646 h 11496"/>
                <a:gd name="T16" fmla="*/ 2147483646 w 30720"/>
                <a:gd name="T17" fmla="*/ 2147483646 h 11496"/>
                <a:gd name="T18" fmla="*/ 2147483646 w 30720"/>
                <a:gd name="T19" fmla="*/ 2147483646 h 11496"/>
                <a:gd name="T20" fmla="*/ 2147483646 w 30720"/>
                <a:gd name="T21" fmla="*/ 2147483646 h 11496"/>
                <a:gd name="T22" fmla="*/ 2147483646 w 30720"/>
                <a:gd name="T23" fmla="*/ 2147483646 h 11496"/>
                <a:gd name="T24" fmla="*/ 2147483646 w 30720"/>
                <a:gd name="T25" fmla="*/ 2147483646 h 11496"/>
                <a:gd name="T26" fmla="*/ 2147483646 w 30720"/>
                <a:gd name="T27" fmla="*/ 2147483646 h 11496"/>
                <a:gd name="T28" fmla="*/ 2147483646 w 30720"/>
                <a:gd name="T29" fmla="*/ 2147483646 h 11496"/>
                <a:gd name="T30" fmla="*/ 2147483646 w 30720"/>
                <a:gd name="T31" fmla="*/ 2147483646 h 11496"/>
                <a:gd name="T32" fmla="*/ 2147483646 w 30720"/>
                <a:gd name="T33" fmla="*/ 2147483646 h 11496"/>
                <a:gd name="T34" fmla="*/ 2147483646 w 30720"/>
                <a:gd name="T35" fmla="*/ 2147483646 h 11496"/>
                <a:gd name="T36" fmla="*/ 2147483646 w 30720"/>
                <a:gd name="T37" fmla="*/ 2147483646 h 11496"/>
                <a:gd name="T38" fmla="*/ 2147483646 w 30720"/>
                <a:gd name="T39" fmla="*/ 2147483646 h 11496"/>
                <a:gd name="T40" fmla="*/ 2147483646 w 30720"/>
                <a:gd name="T41" fmla="*/ 2147483646 h 11496"/>
                <a:gd name="T42" fmla="*/ 2147483646 w 30720"/>
                <a:gd name="T43" fmla="*/ 2147483646 h 11496"/>
                <a:gd name="T44" fmla="*/ 2147483646 w 30720"/>
                <a:gd name="T45" fmla="*/ 2147483646 h 11496"/>
                <a:gd name="T46" fmla="*/ 2147483646 w 30720"/>
                <a:gd name="T47" fmla="*/ 2147483646 h 11496"/>
                <a:gd name="T48" fmla="*/ 2147483646 w 30720"/>
                <a:gd name="T49" fmla="*/ 2147483646 h 11496"/>
                <a:gd name="T50" fmla="*/ 2147483646 w 30720"/>
                <a:gd name="T51" fmla="*/ 2147483646 h 11496"/>
                <a:gd name="T52" fmla="*/ 2147483646 w 30720"/>
                <a:gd name="T53" fmla="*/ 2147483646 h 11496"/>
                <a:gd name="T54" fmla="*/ 2147483646 w 30720"/>
                <a:gd name="T55" fmla="*/ 2147483646 h 11496"/>
                <a:gd name="T56" fmla="*/ 2147483646 w 30720"/>
                <a:gd name="T57" fmla="*/ 2147483646 h 11496"/>
                <a:gd name="T58" fmla="*/ 2147483646 w 30720"/>
                <a:gd name="T59" fmla="*/ 2147483646 h 11496"/>
                <a:gd name="T60" fmla="*/ 2147483646 w 30720"/>
                <a:gd name="T61" fmla="*/ 2147483646 h 11496"/>
                <a:gd name="T62" fmla="*/ 2147483646 w 30720"/>
                <a:gd name="T63" fmla="*/ 2147483646 h 11496"/>
                <a:gd name="T64" fmla="*/ 2147483646 w 30720"/>
                <a:gd name="T65" fmla="*/ 2147483646 h 11496"/>
                <a:gd name="T66" fmla="*/ 2147483646 w 30720"/>
                <a:gd name="T67" fmla="*/ 2147483646 h 11496"/>
                <a:gd name="T68" fmla="*/ 2147483646 w 30720"/>
                <a:gd name="T69" fmla="*/ 2147483646 h 11496"/>
                <a:gd name="T70" fmla="*/ 2147483646 w 30720"/>
                <a:gd name="T71" fmla="*/ 2147483646 h 11496"/>
                <a:gd name="T72" fmla="*/ 2147483646 w 30720"/>
                <a:gd name="T73" fmla="*/ 2147483646 h 11496"/>
                <a:gd name="T74" fmla="*/ 2147483646 w 30720"/>
                <a:gd name="T75" fmla="*/ 2147483646 h 11496"/>
                <a:gd name="T76" fmla="*/ 2147483646 w 30720"/>
                <a:gd name="T77" fmla="*/ 2147483646 h 11496"/>
                <a:gd name="T78" fmla="*/ 2147483646 w 30720"/>
                <a:gd name="T79" fmla="*/ 2147483646 h 11496"/>
                <a:gd name="T80" fmla="*/ 2147483646 w 30720"/>
                <a:gd name="T81" fmla="*/ 2147483646 h 11496"/>
                <a:gd name="T82" fmla="*/ 2147483646 w 30720"/>
                <a:gd name="T83" fmla="*/ 2147483646 h 11496"/>
                <a:gd name="T84" fmla="*/ 2147483646 w 30720"/>
                <a:gd name="T85" fmla="*/ 2147483646 h 11496"/>
                <a:gd name="T86" fmla="*/ 2147483646 w 30720"/>
                <a:gd name="T87" fmla="*/ 2147483646 h 11496"/>
                <a:gd name="T88" fmla="*/ 2147483646 w 30720"/>
                <a:gd name="T89" fmla="*/ 2147483646 h 11496"/>
                <a:gd name="T90" fmla="*/ 2147483646 w 30720"/>
                <a:gd name="T91" fmla="*/ 2147483646 h 11496"/>
                <a:gd name="T92" fmla="*/ 2147483646 w 30720"/>
                <a:gd name="T93" fmla="*/ 2147483646 h 11496"/>
                <a:gd name="T94" fmla="*/ 2147483646 w 30720"/>
                <a:gd name="T95" fmla="*/ 2147483646 h 11496"/>
                <a:gd name="T96" fmla="*/ 2147483646 w 30720"/>
                <a:gd name="T97" fmla="*/ 2147483646 h 11496"/>
                <a:gd name="T98" fmla="*/ 2147483646 w 30720"/>
                <a:gd name="T99" fmla="*/ 2147483646 h 11496"/>
                <a:gd name="T100" fmla="*/ 2147483646 w 30720"/>
                <a:gd name="T101" fmla="*/ 2147483646 h 11496"/>
                <a:gd name="T102" fmla="*/ 2147483646 w 30720"/>
                <a:gd name="T103" fmla="*/ 2147483646 h 11496"/>
                <a:gd name="T104" fmla="*/ 2147483646 w 30720"/>
                <a:gd name="T105" fmla="*/ 2147483646 h 11496"/>
                <a:gd name="T106" fmla="*/ 2147483646 w 30720"/>
                <a:gd name="T107" fmla="*/ 2147483646 h 11496"/>
                <a:gd name="T108" fmla="*/ 2147483646 w 30720"/>
                <a:gd name="T109" fmla="*/ 2147483646 h 11496"/>
                <a:gd name="T110" fmla="*/ 2147483646 w 30720"/>
                <a:gd name="T111" fmla="*/ 2147483646 h 11496"/>
                <a:gd name="T112" fmla="*/ 2147483646 w 30720"/>
                <a:gd name="T113" fmla="*/ 2147483646 h 11496"/>
                <a:gd name="T114" fmla="*/ 2147483646 w 30720"/>
                <a:gd name="T115" fmla="*/ 2147483646 h 11496"/>
                <a:gd name="T116" fmla="*/ 2147483646 w 30720"/>
                <a:gd name="T117" fmla="*/ 2147483646 h 11496"/>
                <a:gd name="T118" fmla="*/ 2147483646 w 30720"/>
                <a:gd name="T119" fmla="*/ 2147483646 h 11496"/>
                <a:gd name="T120" fmla="*/ 2147483646 w 30720"/>
                <a:gd name="T121" fmla="*/ 2147483646 h 11496"/>
                <a:gd name="T122" fmla="*/ 2147483646 w 30720"/>
                <a:gd name="T123" fmla="*/ 2147483646 h 11496"/>
                <a:gd name="T124" fmla="*/ 2147483646 w 30720"/>
                <a:gd name="T125" fmla="*/ 2147483646 h 114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Ins="252000" anchor="ctr">
              <a:no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重点句型一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645660" y="4714240"/>
            <a:ext cx="2903220" cy="2107565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5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5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2097243"/>
          <p:cNvPicPr/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6600" y="4502150"/>
            <a:ext cx="1270635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3596621" y="927402"/>
            <a:ext cx="8143932" cy="74276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方正书宋_GBK" charset="0"/>
                <a:ea typeface="宋体" panose="02010600030101010101" pitchFamily="2" charset="-122"/>
              </a:rPr>
              <a:t> </a:t>
            </a:r>
            <a:r>
              <a:rPr lang="en-US" sz="3200" dirty="0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This is Wu </a:t>
            </a:r>
            <a:r>
              <a:rPr lang="en-US" sz="3200" dirty="0" err="1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Yifan</a:t>
            </a:r>
            <a:r>
              <a:rPr lang="en-US" sz="3200" dirty="0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. </a:t>
            </a:r>
            <a:r>
              <a:rPr lang="zh-CN" altLang="en-US" sz="32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我是吴一凡。</a:t>
            </a:r>
            <a:endParaRPr sz="32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5610" name="组合 3"/>
          <p:cNvGrpSpPr/>
          <p:nvPr/>
        </p:nvGrpSpPr>
        <p:grpSpPr>
          <a:xfrm>
            <a:off x="1095341" y="2428868"/>
            <a:ext cx="9144063" cy="655555"/>
            <a:chOff x="3273" y="4839"/>
            <a:chExt cx="11217" cy="437"/>
          </a:xfrm>
        </p:grpSpPr>
        <p:sp>
          <p:nvSpPr>
            <p:cNvPr id="25612" name="矩形 1048621"/>
            <p:cNvSpPr/>
            <p:nvPr/>
          </p:nvSpPr>
          <p:spPr>
            <a:xfrm>
              <a:off x="3273" y="4887"/>
              <a:ext cx="3421" cy="3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atinLnBrk="1"/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+mn-ea"/>
                  <a:ea typeface="+mn-ea"/>
                  <a:sym typeface="+mn-ea"/>
                </a:rPr>
                <a:t>【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句型结构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+mn-ea"/>
                  <a:ea typeface="+mn-ea"/>
                  <a:sym typeface="+mn-ea"/>
                </a:rPr>
                <a:t>】</a:t>
              </a:r>
              <a:endPara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25614" name="矩形 1048616"/>
            <p:cNvSpPr/>
            <p:nvPr/>
          </p:nvSpPr>
          <p:spPr>
            <a:xfrm>
              <a:off x="6195" y="4839"/>
              <a:ext cx="8295" cy="4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en-US" sz="2800" dirty="0">
                  <a:solidFill>
                    <a:srgbClr val="FF0000"/>
                  </a:solidFill>
                  <a:latin typeface="Comic Sans MS" panose="030F0702030302020204" charset="0"/>
                  <a:ea typeface="方正书宋_GBK"/>
                  <a:cs typeface="Comic Sans MS" panose="030F0702030302020204" charset="0"/>
                </a:rPr>
                <a:t>This</a:t>
              </a:r>
              <a:r>
                <a:rPr lang="en-US" sz="2800" dirty="0">
                  <a:solidFill>
                    <a:srgbClr val="FF0000"/>
                  </a:solidFill>
                  <a:latin typeface="Comic Sans MS" panose="030F0702030302020204" charset="0"/>
                  <a:ea typeface="方正楷体_GBK"/>
                  <a:cs typeface="Comic Sans MS" panose="030F0702030302020204" charset="0"/>
                </a:rPr>
                <a:t> </a:t>
              </a:r>
              <a:r>
                <a:rPr lang="en-US" sz="2800" dirty="0">
                  <a:solidFill>
                    <a:srgbClr val="FF0000"/>
                  </a:solidFill>
                  <a:latin typeface="Comic Sans MS" panose="030F0702030302020204" charset="0"/>
                  <a:ea typeface="方正书宋_GBK"/>
                  <a:cs typeface="Comic Sans MS" panose="030F0702030302020204" charset="0"/>
                </a:rPr>
                <a:t>is</a:t>
              </a:r>
              <a:r>
                <a:rPr lang="en-US" sz="2800" dirty="0">
                  <a:solidFill>
                    <a:srgbClr val="FF0000"/>
                  </a:solidFill>
                  <a:latin typeface="NEU-FZ-S92"/>
                  <a:ea typeface="方正楷体_GBK"/>
                  <a:cs typeface="Times New Roman" panose="02020603050405020304"/>
                </a:rPr>
                <a:t> </a:t>
              </a:r>
              <a:r>
                <a:rPr lang="en-US" sz="2800" dirty="0">
                  <a:solidFill>
                    <a:srgbClr val="FF0000"/>
                  </a:solidFill>
                  <a:latin typeface="NEU-FZ-S92"/>
                  <a:ea typeface="方正书宋_GBK"/>
                  <a:cs typeface="Times New Roman" panose="02020603050405020304"/>
                </a:rPr>
                <a:t>+</a:t>
              </a:r>
              <a:r>
                <a:rPr lang="en-US" sz="2800" dirty="0">
                  <a:solidFill>
                    <a:srgbClr val="FF0000"/>
                  </a:solidFill>
                  <a:latin typeface="NEU-FZ-S92"/>
                  <a:ea typeface="方正楷体_GBK"/>
                  <a:cs typeface="Times New Roman" panose="02020603050405020304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NEU-FZ-S92"/>
                  <a:ea typeface="方正楷体_GBK"/>
                  <a:cs typeface="Times New Roman" panose="02020603050405020304"/>
                </a:rPr>
                <a:t>人名</a:t>
              </a:r>
              <a:r>
                <a:rPr lang="en-US" sz="2800" dirty="0">
                  <a:solidFill>
                    <a:srgbClr val="FF0000"/>
                  </a:solidFill>
                  <a:latin typeface="方正楷体_GBK"/>
                  <a:ea typeface="方正书宋_GBK"/>
                  <a:cs typeface="Times New Roman" panose="02020603050405020304"/>
                </a:rPr>
                <a:t>(</a:t>
              </a:r>
              <a:r>
                <a:rPr lang="en-US" sz="2800" dirty="0">
                  <a:solidFill>
                    <a:srgbClr val="FF0000"/>
                  </a:solidFill>
                  <a:latin typeface="NEU-FZ-S92"/>
                  <a:ea typeface="方正书宋_GBK"/>
                  <a:cs typeface="Times New Roman" panose="02020603050405020304"/>
                </a:rPr>
                <a:t>+</a:t>
              </a:r>
              <a:r>
                <a:rPr lang="en-US" sz="2800" dirty="0">
                  <a:solidFill>
                    <a:srgbClr val="FF0000"/>
                  </a:solidFill>
                  <a:latin typeface="NEU-FZ-S92"/>
                  <a:ea typeface="方正楷体_GBK"/>
                  <a:cs typeface="Times New Roman" panose="02020603050405020304"/>
                </a:rPr>
                <a:t> </a:t>
              </a:r>
              <a:r>
                <a:rPr lang="en-US" sz="2800" dirty="0">
                  <a:solidFill>
                    <a:srgbClr val="FF0000"/>
                  </a:solidFill>
                  <a:latin typeface="Comic Sans MS" panose="030F0702030302020204" charset="0"/>
                  <a:ea typeface="方正书宋_GBK"/>
                  <a:cs typeface="Comic Sans MS" panose="030F0702030302020204" charset="0"/>
                </a:rPr>
                <a:t>speaking</a:t>
              </a:r>
              <a:r>
                <a:rPr lang="en-US" sz="2800" dirty="0">
                  <a:solidFill>
                    <a:srgbClr val="FF0000"/>
                  </a:solidFill>
                  <a:latin typeface="方正楷体_GBK"/>
                  <a:ea typeface="方正书宋_GBK"/>
                  <a:cs typeface="Times New Roman" panose="02020603050405020304"/>
                </a:rPr>
                <a:t>)</a:t>
              </a:r>
              <a:r>
                <a:rPr lang="en-US" sz="2800" dirty="0">
                  <a:solidFill>
                    <a:srgbClr val="FF0000"/>
                  </a:solidFill>
                  <a:latin typeface="NEU-FZ-S92"/>
                  <a:ea typeface="方正书宋_GBK"/>
                  <a:cs typeface="Times New Roman" panose="02020603050405020304"/>
                </a:rPr>
                <a:t>.</a:t>
              </a:r>
              <a:endParaRPr lang="en-US" altLang="zh-CN" sz="28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5" name="矩形 1048621"/>
          <p:cNvSpPr/>
          <p:nvPr/>
        </p:nvSpPr>
        <p:spPr>
          <a:xfrm>
            <a:off x="1880841" y="3429000"/>
            <a:ext cx="8786874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atinLnBrk="1"/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用法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常用在介绍某人或者电话里自我介绍时。</a:t>
            </a:r>
            <a:endParaRPr lang="en-US" altLang="zh-CN" sz="32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4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3855085" y="939165"/>
            <a:ext cx="7170137" cy="13836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书宋_GBK" charset="0"/>
                <a:ea typeface="宋体" panose="02010600030101010101" pitchFamily="2" charset="-122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Sarah is still asleep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 but Robin is up.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NEU-FZ-S92"/>
                <a:ea typeface="方正书宋_GBK"/>
                <a:cs typeface="Times New Roman" panose="02020603050405020304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萨拉还在睡觉</a:t>
            </a:r>
            <a:r>
              <a:rPr 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但是罗宾已经起床了。</a:t>
            </a:r>
            <a:endParaRPr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10" name="组合 3"/>
          <p:cNvGrpSpPr/>
          <p:nvPr/>
        </p:nvGrpSpPr>
        <p:grpSpPr>
          <a:xfrm>
            <a:off x="1671696" y="2369822"/>
            <a:ext cx="7424699" cy="585013"/>
            <a:chOff x="3503" y="4887"/>
            <a:chExt cx="6940" cy="390"/>
          </a:xfrm>
        </p:grpSpPr>
        <p:sp>
          <p:nvSpPr>
            <p:cNvPr id="25612" name="矩形 1048621"/>
            <p:cNvSpPr/>
            <p:nvPr/>
          </p:nvSpPr>
          <p:spPr>
            <a:xfrm>
              <a:off x="3503" y="4887"/>
              <a:ext cx="3602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atinLnBrk="1"/>
              <a:r>
                <a:rPr lang="en-US" altLang="zh-CN" sz="3200" b="1" dirty="0">
                  <a:solidFill>
                    <a:srgbClr val="FF0000"/>
                  </a:solidFill>
                  <a:effectLst/>
                  <a:latin typeface="+mn-ea"/>
                  <a:ea typeface="+mn-ea"/>
                  <a:sym typeface="+mn-ea"/>
                </a:rPr>
                <a:t>【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句型结构</a:t>
              </a:r>
              <a:r>
                <a:rPr lang="en-US" altLang="zh-CN" sz="3200" b="1" dirty="0">
                  <a:solidFill>
                    <a:srgbClr val="FF0000"/>
                  </a:solidFill>
                  <a:effectLst/>
                  <a:latin typeface="+mn-ea"/>
                  <a:ea typeface="+mn-ea"/>
                  <a:sym typeface="+mn-ea"/>
                </a:rPr>
                <a:t>】</a:t>
              </a:r>
              <a:endParaRPr lang="en-US" altLang="zh-CN" sz="3200" b="1" dirty="0">
                <a:solidFill>
                  <a:srgbClr val="FF0000"/>
                </a:solidFill>
                <a:effectLst/>
                <a:latin typeface="+mn-ea"/>
                <a:ea typeface="+mn-ea"/>
                <a:sym typeface="楷体" panose="02010609060101010101" pitchFamily="49" charset="-122"/>
              </a:endParaRPr>
            </a:p>
          </p:txBody>
        </p:sp>
        <p:sp>
          <p:nvSpPr>
            <p:cNvPr id="25614" name="矩形 1048616"/>
            <p:cNvSpPr/>
            <p:nvPr/>
          </p:nvSpPr>
          <p:spPr>
            <a:xfrm>
              <a:off x="5851" y="4887"/>
              <a:ext cx="4592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atinLnBrk="1"/>
              <a:r>
                <a:rPr lang="en-US" altLang="zh-CN" sz="2800" dirty="0">
                  <a:latin typeface="Comic Sans MS" panose="030F0702030302020204" charset="0"/>
                  <a:ea typeface="楷体" panose="02010609060101010101" pitchFamily="49" charset="-122"/>
                  <a:cs typeface="Comic Sans MS" panose="030F0702030302020204" charset="0"/>
                </a:rPr>
                <a:t> A is … but B is 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492979" y="3269615"/>
            <a:ext cx="92697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【详解】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在这个句子里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but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是连词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连接两个句子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</a:p>
          <a:p>
            <a:pPr marL="0" indent="0"/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表示转折。</a:t>
            </a:r>
            <a:endParaRPr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9765" y="1013460"/>
            <a:ext cx="10980420" cy="4792980"/>
            <a:chOff x="1039" y="1596"/>
            <a:chExt cx="17292" cy="7548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7" y="2406"/>
              <a:ext cx="17265" cy="6739"/>
              <a:chOff x="5760354" y="1660821"/>
              <a:chExt cx="5916547" cy="3257578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5760354" y="4918399"/>
                <a:ext cx="591654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>
                <a:off x="5760354" y="1660821"/>
                <a:ext cx="5916547" cy="3257578"/>
                <a:chOff x="5760354" y="1660821"/>
                <a:chExt cx="5916547" cy="3257578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1676901" y="1986455"/>
                  <a:ext cx="0" cy="2931944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 flipV="1">
                  <a:off x="5760354" y="1660821"/>
                  <a:ext cx="1291942" cy="21753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5760354" y="1660821"/>
                  <a:ext cx="0" cy="3257578"/>
                </a:xfrm>
                <a:prstGeom prst="line">
                  <a:avLst/>
                </a:prstGeom>
                <a:ln w="12700">
                  <a:solidFill>
                    <a:srgbClr val="85434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MH_SubTitle_5"/>
            <p:cNvSpPr/>
            <p:nvPr>
              <p:custDataLst>
                <p:tags r:id="rId1"/>
              </p:custDataLst>
            </p:nvPr>
          </p:nvSpPr>
          <p:spPr bwMode="auto">
            <a:xfrm flipH="1">
              <a:off x="1039" y="1596"/>
              <a:ext cx="4028" cy="1125"/>
            </a:xfrm>
            <a:custGeom>
              <a:avLst/>
              <a:gdLst>
                <a:gd name="T0" fmla="*/ 2147483646 w 30720"/>
                <a:gd name="T1" fmla="*/ 2147483646 h 11496"/>
                <a:gd name="T2" fmla="*/ 2147483646 w 30720"/>
                <a:gd name="T3" fmla="*/ 2147483646 h 11496"/>
                <a:gd name="T4" fmla="*/ 2147483646 w 30720"/>
                <a:gd name="T5" fmla="*/ 2147483646 h 11496"/>
                <a:gd name="T6" fmla="*/ 2147483646 w 30720"/>
                <a:gd name="T7" fmla="*/ 2147483646 h 11496"/>
                <a:gd name="T8" fmla="*/ 2147483646 w 30720"/>
                <a:gd name="T9" fmla="*/ 2147483646 h 11496"/>
                <a:gd name="T10" fmla="*/ 2147483646 w 30720"/>
                <a:gd name="T11" fmla="*/ 2147483646 h 11496"/>
                <a:gd name="T12" fmla="*/ 2147483646 w 30720"/>
                <a:gd name="T13" fmla="*/ 2147483646 h 11496"/>
                <a:gd name="T14" fmla="*/ 2147483646 w 30720"/>
                <a:gd name="T15" fmla="*/ 2147483646 h 11496"/>
                <a:gd name="T16" fmla="*/ 2147483646 w 30720"/>
                <a:gd name="T17" fmla="*/ 2147483646 h 11496"/>
                <a:gd name="T18" fmla="*/ 2147483646 w 30720"/>
                <a:gd name="T19" fmla="*/ 2147483646 h 11496"/>
                <a:gd name="T20" fmla="*/ 2147483646 w 30720"/>
                <a:gd name="T21" fmla="*/ 2147483646 h 11496"/>
                <a:gd name="T22" fmla="*/ 2147483646 w 30720"/>
                <a:gd name="T23" fmla="*/ 2147483646 h 11496"/>
                <a:gd name="T24" fmla="*/ 2147483646 w 30720"/>
                <a:gd name="T25" fmla="*/ 2147483646 h 11496"/>
                <a:gd name="T26" fmla="*/ 2147483646 w 30720"/>
                <a:gd name="T27" fmla="*/ 2147483646 h 11496"/>
                <a:gd name="T28" fmla="*/ 2147483646 w 30720"/>
                <a:gd name="T29" fmla="*/ 2147483646 h 11496"/>
                <a:gd name="T30" fmla="*/ 2147483646 w 30720"/>
                <a:gd name="T31" fmla="*/ 2147483646 h 11496"/>
                <a:gd name="T32" fmla="*/ 2147483646 w 30720"/>
                <a:gd name="T33" fmla="*/ 2147483646 h 11496"/>
                <a:gd name="T34" fmla="*/ 2147483646 w 30720"/>
                <a:gd name="T35" fmla="*/ 2147483646 h 11496"/>
                <a:gd name="T36" fmla="*/ 2147483646 w 30720"/>
                <a:gd name="T37" fmla="*/ 2147483646 h 11496"/>
                <a:gd name="T38" fmla="*/ 2147483646 w 30720"/>
                <a:gd name="T39" fmla="*/ 2147483646 h 11496"/>
                <a:gd name="T40" fmla="*/ 2147483646 w 30720"/>
                <a:gd name="T41" fmla="*/ 2147483646 h 11496"/>
                <a:gd name="T42" fmla="*/ 2147483646 w 30720"/>
                <a:gd name="T43" fmla="*/ 2147483646 h 11496"/>
                <a:gd name="T44" fmla="*/ 2147483646 w 30720"/>
                <a:gd name="T45" fmla="*/ 2147483646 h 11496"/>
                <a:gd name="T46" fmla="*/ 2147483646 w 30720"/>
                <a:gd name="T47" fmla="*/ 2147483646 h 11496"/>
                <a:gd name="T48" fmla="*/ 2147483646 w 30720"/>
                <a:gd name="T49" fmla="*/ 2147483646 h 11496"/>
                <a:gd name="T50" fmla="*/ 2147483646 w 30720"/>
                <a:gd name="T51" fmla="*/ 2147483646 h 11496"/>
                <a:gd name="T52" fmla="*/ 2147483646 w 30720"/>
                <a:gd name="T53" fmla="*/ 2147483646 h 11496"/>
                <a:gd name="T54" fmla="*/ 2147483646 w 30720"/>
                <a:gd name="T55" fmla="*/ 2147483646 h 11496"/>
                <a:gd name="T56" fmla="*/ 2147483646 w 30720"/>
                <a:gd name="T57" fmla="*/ 2147483646 h 11496"/>
                <a:gd name="T58" fmla="*/ 2147483646 w 30720"/>
                <a:gd name="T59" fmla="*/ 2147483646 h 11496"/>
                <a:gd name="T60" fmla="*/ 2147483646 w 30720"/>
                <a:gd name="T61" fmla="*/ 2147483646 h 11496"/>
                <a:gd name="T62" fmla="*/ 2147483646 w 30720"/>
                <a:gd name="T63" fmla="*/ 2147483646 h 11496"/>
                <a:gd name="T64" fmla="*/ 2147483646 w 30720"/>
                <a:gd name="T65" fmla="*/ 2147483646 h 11496"/>
                <a:gd name="T66" fmla="*/ 2147483646 w 30720"/>
                <a:gd name="T67" fmla="*/ 2147483646 h 11496"/>
                <a:gd name="T68" fmla="*/ 2147483646 w 30720"/>
                <a:gd name="T69" fmla="*/ 2147483646 h 11496"/>
                <a:gd name="T70" fmla="*/ 2147483646 w 30720"/>
                <a:gd name="T71" fmla="*/ 2147483646 h 11496"/>
                <a:gd name="T72" fmla="*/ 2147483646 w 30720"/>
                <a:gd name="T73" fmla="*/ 2147483646 h 11496"/>
                <a:gd name="T74" fmla="*/ 2147483646 w 30720"/>
                <a:gd name="T75" fmla="*/ 2147483646 h 11496"/>
                <a:gd name="T76" fmla="*/ 2147483646 w 30720"/>
                <a:gd name="T77" fmla="*/ 2147483646 h 11496"/>
                <a:gd name="T78" fmla="*/ 2147483646 w 30720"/>
                <a:gd name="T79" fmla="*/ 2147483646 h 11496"/>
                <a:gd name="T80" fmla="*/ 2147483646 w 30720"/>
                <a:gd name="T81" fmla="*/ 2147483646 h 11496"/>
                <a:gd name="T82" fmla="*/ 2147483646 w 30720"/>
                <a:gd name="T83" fmla="*/ 2147483646 h 11496"/>
                <a:gd name="T84" fmla="*/ 2147483646 w 30720"/>
                <a:gd name="T85" fmla="*/ 2147483646 h 11496"/>
                <a:gd name="T86" fmla="*/ 2147483646 w 30720"/>
                <a:gd name="T87" fmla="*/ 2147483646 h 11496"/>
                <a:gd name="T88" fmla="*/ 2147483646 w 30720"/>
                <a:gd name="T89" fmla="*/ 2147483646 h 11496"/>
                <a:gd name="T90" fmla="*/ 2147483646 w 30720"/>
                <a:gd name="T91" fmla="*/ 2147483646 h 11496"/>
                <a:gd name="T92" fmla="*/ 2147483646 w 30720"/>
                <a:gd name="T93" fmla="*/ 2147483646 h 11496"/>
                <a:gd name="T94" fmla="*/ 2147483646 w 30720"/>
                <a:gd name="T95" fmla="*/ 2147483646 h 11496"/>
                <a:gd name="T96" fmla="*/ 2147483646 w 30720"/>
                <a:gd name="T97" fmla="*/ 2147483646 h 11496"/>
                <a:gd name="T98" fmla="*/ 2147483646 w 30720"/>
                <a:gd name="T99" fmla="*/ 2147483646 h 11496"/>
                <a:gd name="T100" fmla="*/ 2147483646 w 30720"/>
                <a:gd name="T101" fmla="*/ 2147483646 h 11496"/>
                <a:gd name="T102" fmla="*/ 2147483646 w 30720"/>
                <a:gd name="T103" fmla="*/ 2147483646 h 11496"/>
                <a:gd name="T104" fmla="*/ 2147483646 w 30720"/>
                <a:gd name="T105" fmla="*/ 2147483646 h 11496"/>
                <a:gd name="T106" fmla="*/ 2147483646 w 30720"/>
                <a:gd name="T107" fmla="*/ 2147483646 h 11496"/>
                <a:gd name="T108" fmla="*/ 2147483646 w 30720"/>
                <a:gd name="T109" fmla="*/ 2147483646 h 11496"/>
                <a:gd name="T110" fmla="*/ 2147483646 w 30720"/>
                <a:gd name="T111" fmla="*/ 2147483646 h 11496"/>
                <a:gd name="T112" fmla="*/ 2147483646 w 30720"/>
                <a:gd name="T113" fmla="*/ 2147483646 h 11496"/>
                <a:gd name="T114" fmla="*/ 2147483646 w 30720"/>
                <a:gd name="T115" fmla="*/ 2147483646 h 11496"/>
                <a:gd name="T116" fmla="*/ 2147483646 w 30720"/>
                <a:gd name="T117" fmla="*/ 2147483646 h 11496"/>
                <a:gd name="T118" fmla="*/ 2147483646 w 30720"/>
                <a:gd name="T119" fmla="*/ 2147483646 h 11496"/>
                <a:gd name="T120" fmla="*/ 2147483646 w 30720"/>
                <a:gd name="T121" fmla="*/ 2147483646 h 11496"/>
                <a:gd name="T122" fmla="*/ 2147483646 w 30720"/>
                <a:gd name="T123" fmla="*/ 2147483646 h 11496"/>
                <a:gd name="T124" fmla="*/ 2147483646 w 30720"/>
                <a:gd name="T125" fmla="*/ 2147483646 h 114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720" h="11496">
                  <a:moveTo>
                    <a:pt x="29285" y="7403"/>
                  </a:moveTo>
                  <a:lnTo>
                    <a:pt x="29285" y="7403"/>
                  </a:lnTo>
                  <a:lnTo>
                    <a:pt x="29232" y="7379"/>
                  </a:lnTo>
                  <a:lnTo>
                    <a:pt x="29180" y="7357"/>
                  </a:lnTo>
                  <a:lnTo>
                    <a:pt x="29127" y="7336"/>
                  </a:lnTo>
                  <a:lnTo>
                    <a:pt x="29073" y="7316"/>
                  </a:lnTo>
                  <a:lnTo>
                    <a:pt x="29020" y="7298"/>
                  </a:lnTo>
                  <a:lnTo>
                    <a:pt x="28966" y="7280"/>
                  </a:lnTo>
                  <a:lnTo>
                    <a:pt x="28913" y="7264"/>
                  </a:lnTo>
                  <a:lnTo>
                    <a:pt x="28859" y="7251"/>
                  </a:lnTo>
                  <a:lnTo>
                    <a:pt x="28804" y="7237"/>
                  </a:lnTo>
                  <a:lnTo>
                    <a:pt x="28750" y="7226"/>
                  </a:lnTo>
                  <a:lnTo>
                    <a:pt x="28697" y="7216"/>
                  </a:lnTo>
                  <a:lnTo>
                    <a:pt x="28643" y="7208"/>
                  </a:lnTo>
                  <a:lnTo>
                    <a:pt x="28589" y="7202"/>
                  </a:lnTo>
                  <a:lnTo>
                    <a:pt x="28535" y="7198"/>
                  </a:lnTo>
                  <a:lnTo>
                    <a:pt x="28482" y="7195"/>
                  </a:lnTo>
                  <a:lnTo>
                    <a:pt x="28429" y="7194"/>
                  </a:lnTo>
                  <a:lnTo>
                    <a:pt x="28376" y="7194"/>
                  </a:lnTo>
                  <a:lnTo>
                    <a:pt x="28322" y="7197"/>
                  </a:lnTo>
                  <a:lnTo>
                    <a:pt x="28269" y="7201"/>
                  </a:lnTo>
                  <a:lnTo>
                    <a:pt x="28217" y="7207"/>
                  </a:lnTo>
                  <a:lnTo>
                    <a:pt x="28165" y="7215"/>
                  </a:lnTo>
                  <a:lnTo>
                    <a:pt x="28113" y="7226"/>
                  </a:lnTo>
                  <a:lnTo>
                    <a:pt x="28062" y="7238"/>
                  </a:lnTo>
                  <a:lnTo>
                    <a:pt x="28011" y="7253"/>
                  </a:lnTo>
                  <a:lnTo>
                    <a:pt x="27960" y="7270"/>
                  </a:lnTo>
                  <a:lnTo>
                    <a:pt x="27910" y="7289"/>
                  </a:lnTo>
                  <a:lnTo>
                    <a:pt x="27861" y="7310"/>
                  </a:lnTo>
                  <a:lnTo>
                    <a:pt x="27812" y="7334"/>
                  </a:lnTo>
                  <a:lnTo>
                    <a:pt x="27763" y="7360"/>
                  </a:lnTo>
                  <a:lnTo>
                    <a:pt x="27717" y="7388"/>
                  </a:lnTo>
                  <a:lnTo>
                    <a:pt x="27670" y="7418"/>
                  </a:lnTo>
                  <a:lnTo>
                    <a:pt x="27623" y="7452"/>
                  </a:lnTo>
                  <a:lnTo>
                    <a:pt x="27600" y="7473"/>
                  </a:lnTo>
                  <a:lnTo>
                    <a:pt x="27578" y="7494"/>
                  </a:lnTo>
                  <a:lnTo>
                    <a:pt x="27556" y="7516"/>
                  </a:lnTo>
                  <a:lnTo>
                    <a:pt x="27535" y="7539"/>
                  </a:lnTo>
                  <a:lnTo>
                    <a:pt x="27515" y="7562"/>
                  </a:lnTo>
                  <a:lnTo>
                    <a:pt x="27495" y="7586"/>
                  </a:lnTo>
                  <a:lnTo>
                    <a:pt x="27476" y="7611"/>
                  </a:lnTo>
                  <a:lnTo>
                    <a:pt x="27457" y="7636"/>
                  </a:lnTo>
                  <a:lnTo>
                    <a:pt x="27440" y="7662"/>
                  </a:lnTo>
                  <a:lnTo>
                    <a:pt x="27422" y="7689"/>
                  </a:lnTo>
                  <a:lnTo>
                    <a:pt x="27405" y="7716"/>
                  </a:lnTo>
                  <a:lnTo>
                    <a:pt x="27390" y="7743"/>
                  </a:lnTo>
                  <a:lnTo>
                    <a:pt x="27374" y="7771"/>
                  </a:lnTo>
                  <a:lnTo>
                    <a:pt x="27360" y="7799"/>
                  </a:lnTo>
                  <a:lnTo>
                    <a:pt x="27345" y="7827"/>
                  </a:lnTo>
                  <a:lnTo>
                    <a:pt x="27332" y="7857"/>
                  </a:lnTo>
                  <a:lnTo>
                    <a:pt x="27319" y="7887"/>
                  </a:lnTo>
                  <a:lnTo>
                    <a:pt x="27307" y="7916"/>
                  </a:lnTo>
                  <a:lnTo>
                    <a:pt x="27296" y="7946"/>
                  </a:lnTo>
                  <a:lnTo>
                    <a:pt x="27286" y="7976"/>
                  </a:lnTo>
                  <a:lnTo>
                    <a:pt x="27276" y="8006"/>
                  </a:lnTo>
                  <a:lnTo>
                    <a:pt x="27268" y="8038"/>
                  </a:lnTo>
                  <a:lnTo>
                    <a:pt x="27260" y="8069"/>
                  </a:lnTo>
                  <a:lnTo>
                    <a:pt x="27252" y="8099"/>
                  </a:lnTo>
                  <a:lnTo>
                    <a:pt x="27246" y="8130"/>
                  </a:lnTo>
                  <a:lnTo>
                    <a:pt x="27241" y="8161"/>
                  </a:lnTo>
                  <a:lnTo>
                    <a:pt x="27236" y="8193"/>
                  </a:lnTo>
                  <a:lnTo>
                    <a:pt x="27231" y="8224"/>
                  </a:lnTo>
                  <a:lnTo>
                    <a:pt x="27228" y="8255"/>
                  </a:lnTo>
                  <a:lnTo>
                    <a:pt x="27226" y="8286"/>
                  </a:lnTo>
                  <a:lnTo>
                    <a:pt x="27225" y="8318"/>
                  </a:lnTo>
                  <a:lnTo>
                    <a:pt x="27224" y="8348"/>
                  </a:lnTo>
                  <a:lnTo>
                    <a:pt x="27225" y="8379"/>
                  </a:lnTo>
                  <a:lnTo>
                    <a:pt x="27226" y="8409"/>
                  </a:lnTo>
                  <a:lnTo>
                    <a:pt x="27228" y="8440"/>
                  </a:lnTo>
                  <a:lnTo>
                    <a:pt x="27231" y="8471"/>
                  </a:lnTo>
                  <a:lnTo>
                    <a:pt x="27236" y="8500"/>
                  </a:lnTo>
                  <a:lnTo>
                    <a:pt x="27241" y="8530"/>
                  </a:lnTo>
                  <a:lnTo>
                    <a:pt x="27247" y="8559"/>
                  </a:lnTo>
                  <a:lnTo>
                    <a:pt x="27254" y="8588"/>
                  </a:lnTo>
                  <a:lnTo>
                    <a:pt x="27263" y="8617"/>
                  </a:lnTo>
                  <a:lnTo>
                    <a:pt x="27271" y="8645"/>
                  </a:lnTo>
                  <a:lnTo>
                    <a:pt x="27281" y="8674"/>
                  </a:lnTo>
                  <a:lnTo>
                    <a:pt x="27293" y="8701"/>
                  </a:lnTo>
                  <a:lnTo>
                    <a:pt x="27304" y="8728"/>
                  </a:lnTo>
                  <a:lnTo>
                    <a:pt x="27318" y="8754"/>
                  </a:lnTo>
                  <a:lnTo>
                    <a:pt x="27331" y="8780"/>
                  </a:lnTo>
                  <a:lnTo>
                    <a:pt x="27347" y="8805"/>
                  </a:lnTo>
                  <a:lnTo>
                    <a:pt x="27364" y="8830"/>
                  </a:lnTo>
                  <a:lnTo>
                    <a:pt x="27381" y="8854"/>
                  </a:lnTo>
                  <a:lnTo>
                    <a:pt x="27399" y="8876"/>
                  </a:lnTo>
                  <a:lnTo>
                    <a:pt x="27419" y="8899"/>
                  </a:lnTo>
                  <a:lnTo>
                    <a:pt x="27440" y="8921"/>
                  </a:lnTo>
                  <a:lnTo>
                    <a:pt x="27462" y="8943"/>
                  </a:lnTo>
                  <a:lnTo>
                    <a:pt x="27484" y="8963"/>
                  </a:lnTo>
                  <a:lnTo>
                    <a:pt x="27509" y="8983"/>
                  </a:lnTo>
                  <a:lnTo>
                    <a:pt x="27534" y="9001"/>
                  </a:lnTo>
                  <a:lnTo>
                    <a:pt x="27560" y="9019"/>
                  </a:lnTo>
                  <a:lnTo>
                    <a:pt x="27589" y="9036"/>
                  </a:lnTo>
                  <a:lnTo>
                    <a:pt x="27618" y="9052"/>
                  </a:lnTo>
                  <a:lnTo>
                    <a:pt x="27648" y="9067"/>
                  </a:lnTo>
                  <a:lnTo>
                    <a:pt x="27679" y="9081"/>
                  </a:lnTo>
                  <a:lnTo>
                    <a:pt x="27711" y="9094"/>
                  </a:lnTo>
                  <a:lnTo>
                    <a:pt x="27746" y="9106"/>
                  </a:lnTo>
                  <a:lnTo>
                    <a:pt x="27734" y="9013"/>
                  </a:lnTo>
                  <a:lnTo>
                    <a:pt x="27730" y="8964"/>
                  </a:lnTo>
                  <a:lnTo>
                    <a:pt x="27727" y="8916"/>
                  </a:lnTo>
                  <a:lnTo>
                    <a:pt x="27724" y="8866"/>
                  </a:lnTo>
                  <a:lnTo>
                    <a:pt x="27722" y="8816"/>
                  </a:lnTo>
                  <a:lnTo>
                    <a:pt x="27721" y="8767"/>
                  </a:lnTo>
                  <a:lnTo>
                    <a:pt x="27721" y="8717"/>
                  </a:lnTo>
                  <a:lnTo>
                    <a:pt x="27722" y="8667"/>
                  </a:lnTo>
                  <a:lnTo>
                    <a:pt x="27725" y="8617"/>
                  </a:lnTo>
                  <a:lnTo>
                    <a:pt x="27729" y="8568"/>
                  </a:lnTo>
                  <a:lnTo>
                    <a:pt x="27734" y="8519"/>
                  </a:lnTo>
                  <a:lnTo>
                    <a:pt x="27743" y="8472"/>
                  </a:lnTo>
                  <a:lnTo>
                    <a:pt x="27752" y="8425"/>
                  </a:lnTo>
                  <a:lnTo>
                    <a:pt x="27763" y="8378"/>
                  </a:lnTo>
                  <a:lnTo>
                    <a:pt x="27776" y="8333"/>
                  </a:lnTo>
                  <a:lnTo>
                    <a:pt x="27783" y="8311"/>
                  </a:lnTo>
                  <a:lnTo>
                    <a:pt x="27792" y="8289"/>
                  </a:lnTo>
                  <a:lnTo>
                    <a:pt x="27800" y="8268"/>
                  </a:lnTo>
                  <a:lnTo>
                    <a:pt x="27809" y="8247"/>
                  </a:lnTo>
                  <a:lnTo>
                    <a:pt x="27820" y="8226"/>
                  </a:lnTo>
                  <a:lnTo>
                    <a:pt x="27829" y="8206"/>
                  </a:lnTo>
                  <a:lnTo>
                    <a:pt x="27840" y="8185"/>
                  </a:lnTo>
                  <a:lnTo>
                    <a:pt x="27852" y="8167"/>
                  </a:lnTo>
                  <a:lnTo>
                    <a:pt x="27864" y="8148"/>
                  </a:lnTo>
                  <a:lnTo>
                    <a:pt x="27877" y="8129"/>
                  </a:lnTo>
                  <a:lnTo>
                    <a:pt x="27890" y="8112"/>
                  </a:lnTo>
                  <a:lnTo>
                    <a:pt x="27905" y="8094"/>
                  </a:lnTo>
                  <a:lnTo>
                    <a:pt x="27921" y="8077"/>
                  </a:lnTo>
                  <a:lnTo>
                    <a:pt x="27936" y="8061"/>
                  </a:lnTo>
                  <a:lnTo>
                    <a:pt x="27953" y="8045"/>
                  </a:lnTo>
                  <a:lnTo>
                    <a:pt x="27970" y="8029"/>
                  </a:lnTo>
                  <a:lnTo>
                    <a:pt x="27987" y="8015"/>
                  </a:lnTo>
                  <a:lnTo>
                    <a:pt x="28006" y="8001"/>
                  </a:lnTo>
                  <a:lnTo>
                    <a:pt x="28026" y="7988"/>
                  </a:lnTo>
                  <a:lnTo>
                    <a:pt x="28047" y="7975"/>
                  </a:lnTo>
                  <a:lnTo>
                    <a:pt x="28067" y="7963"/>
                  </a:lnTo>
                  <a:lnTo>
                    <a:pt x="28089" y="7951"/>
                  </a:lnTo>
                  <a:lnTo>
                    <a:pt x="28112" y="7941"/>
                  </a:lnTo>
                  <a:lnTo>
                    <a:pt x="28136" y="7931"/>
                  </a:lnTo>
                  <a:lnTo>
                    <a:pt x="28160" y="7922"/>
                  </a:lnTo>
                  <a:lnTo>
                    <a:pt x="28186" y="7914"/>
                  </a:lnTo>
                  <a:lnTo>
                    <a:pt x="28212" y="7906"/>
                  </a:lnTo>
                  <a:lnTo>
                    <a:pt x="28240" y="7899"/>
                  </a:lnTo>
                  <a:lnTo>
                    <a:pt x="28268" y="7893"/>
                  </a:lnTo>
                  <a:lnTo>
                    <a:pt x="28298" y="7889"/>
                  </a:lnTo>
                  <a:lnTo>
                    <a:pt x="28328" y="7885"/>
                  </a:lnTo>
                  <a:lnTo>
                    <a:pt x="28358" y="7880"/>
                  </a:lnTo>
                  <a:lnTo>
                    <a:pt x="28384" y="7882"/>
                  </a:lnTo>
                  <a:lnTo>
                    <a:pt x="28410" y="7883"/>
                  </a:lnTo>
                  <a:lnTo>
                    <a:pt x="28435" y="7884"/>
                  </a:lnTo>
                  <a:lnTo>
                    <a:pt x="28460" y="7887"/>
                  </a:lnTo>
                  <a:lnTo>
                    <a:pt x="28485" y="7890"/>
                  </a:lnTo>
                  <a:lnTo>
                    <a:pt x="28510" y="7893"/>
                  </a:lnTo>
                  <a:lnTo>
                    <a:pt x="28535" y="7898"/>
                  </a:lnTo>
                  <a:lnTo>
                    <a:pt x="28559" y="7903"/>
                  </a:lnTo>
                  <a:lnTo>
                    <a:pt x="28583" y="7909"/>
                  </a:lnTo>
                  <a:lnTo>
                    <a:pt x="28607" y="7915"/>
                  </a:lnTo>
                  <a:lnTo>
                    <a:pt x="28630" y="7922"/>
                  </a:lnTo>
                  <a:lnTo>
                    <a:pt x="28654" y="7929"/>
                  </a:lnTo>
                  <a:lnTo>
                    <a:pt x="28676" y="7938"/>
                  </a:lnTo>
                  <a:lnTo>
                    <a:pt x="28699" y="7947"/>
                  </a:lnTo>
                  <a:lnTo>
                    <a:pt x="28721" y="7956"/>
                  </a:lnTo>
                  <a:lnTo>
                    <a:pt x="28743" y="7966"/>
                  </a:lnTo>
                  <a:lnTo>
                    <a:pt x="28765" y="7976"/>
                  </a:lnTo>
                  <a:lnTo>
                    <a:pt x="28787" y="7988"/>
                  </a:lnTo>
                  <a:lnTo>
                    <a:pt x="28808" y="7999"/>
                  </a:lnTo>
                  <a:lnTo>
                    <a:pt x="28828" y="8012"/>
                  </a:lnTo>
                  <a:lnTo>
                    <a:pt x="28869" y="8038"/>
                  </a:lnTo>
                  <a:lnTo>
                    <a:pt x="28908" y="8065"/>
                  </a:lnTo>
                  <a:lnTo>
                    <a:pt x="28945" y="8095"/>
                  </a:lnTo>
                  <a:lnTo>
                    <a:pt x="28981" y="8126"/>
                  </a:lnTo>
                  <a:lnTo>
                    <a:pt x="29016" y="8159"/>
                  </a:lnTo>
                  <a:lnTo>
                    <a:pt x="29048" y="8195"/>
                  </a:lnTo>
                  <a:lnTo>
                    <a:pt x="29078" y="8231"/>
                  </a:lnTo>
                  <a:lnTo>
                    <a:pt x="29107" y="8270"/>
                  </a:lnTo>
                  <a:lnTo>
                    <a:pt x="29134" y="8309"/>
                  </a:lnTo>
                  <a:lnTo>
                    <a:pt x="29159" y="8351"/>
                  </a:lnTo>
                  <a:lnTo>
                    <a:pt x="29182" y="8394"/>
                  </a:lnTo>
                  <a:lnTo>
                    <a:pt x="29202" y="8436"/>
                  </a:lnTo>
                  <a:lnTo>
                    <a:pt x="29221" y="8481"/>
                  </a:lnTo>
                  <a:lnTo>
                    <a:pt x="29229" y="8504"/>
                  </a:lnTo>
                  <a:lnTo>
                    <a:pt x="29238" y="8527"/>
                  </a:lnTo>
                  <a:lnTo>
                    <a:pt x="29245" y="8551"/>
                  </a:lnTo>
                  <a:lnTo>
                    <a:pt x="29251" y="8574"/>
                  </a:lnTo>
                  <a:lnTo>
                    <a:pt x="29257" y="8598"/>
                  </a:lnTo>
                  <a:lnTo>
                    <a:pt x="29263" y="8621"/>
                  </a:lnTo>
                  <a:lnTo>
                    <a:pt x="29268" y="8645"/>
                  </a:lnTo>
                  <a:lnTo>
                    <a:pt x="29272" y="8670"/>
                  </a:lnTo>
                  <a:lnTo>
                    <a:pt x="29275" y="8694"/>
                  </a:lnTo>
                  <a:lnTo>
                    <a:pt x="29278" y="8719"/>
                  </a:lnTo>
                  <a:lnTo>
                    <a:pt x="29280" y="8744"/>
                  </a:lnTo>
                  <a:lnTo>
                    <a:pt x="29282" y="8769"/>
                  </a:lnTo>
                  <a:lnTo>
                    <a:pt x="29283" y="8794"/>
                  </a:lnTo>
                  <a:lnTo>
                    <a:pt x="29283" y="8820"/>
                  </a:lnTo>
                  <a:lnTo>
                    <a:pt x="29283" y="8845"/>
                  </a:lnTo>
                  <a:lnTo>
                    <a:pt x="29282" y="8871"/>
                  </a:lnTo>
                  <a:lnTo>
                    <a:pt x="29280" y="8897"/>
                  </a:lnTo>
                  <a:lnTo>
                    <a:pt x="29278" y="8922"/>
                  </a:lnTo>
                  <a:lnTo>
                    <a:pt x="29271" y="8974"/>
                  </a:lnTo>
                  <a:lnTo>
                    <a:pt x="29262" y="9024"/>
                  </a:lnTo>
                  <a:lnTo>
                    <a:pt x="29251" y="9074"/>
                  </a:lnTo>
                  <a:lnTo>
                    <a:pt x="29238" y="9123"/>
                  </a:lnTo>
                  <a:lnTo>
                    <a:pt x="29223" y="9171"/>
                  </a:lnTo>
                  <a:lnTo>
                    <a:pt x="29206" y="9219"/>
                  </a:lnTo>
                  <a:lnTo>
                    <a:pt x="29188" y="9265"/>
                  </a:lnTo>
                  <a:lnTo>
                    <a:pt x="29167" y="9310"/>
                  </a:lnTo>
                  <a:lnTo>
                    <a:pt x="29144" y="9355"/>
                  </a:lnTo>
                  <a:lnTo>
                    <a:pt x="29120" y="9398"/>
                  </a:lnTo>
                  <a:lnTo>
                    <a:pt x="29094" y="9441"/>
                  </a:lnTo>
                  <a:lnTo>
                    <a:pt x="29067" y="9481"/>
                  </a:lnTo>
                  <a:lnTo>
                    <a:pt x="29038" y="9522"/>
                  </a:lnTo>
                  <a:lnTo>
                    <a:pt x="29006" y="9560"/>
                  </a:lnTo>
                  <a:lnTo>
                    <a:pt x="28974" y="9599"/>
                  </a:lnTo>
                  <a:lnTo>
                    <a:pt x="28941" y="9635"/>
                  </a:lnTo>
                  <a:lnTo>
                    <a:pt x="28905" y="9671"/>
                  </a:lnTo>
                  <a:lnTo>
                    <a:pt x="28869" y="9704"/>
                  </a:lnTo>
                  <a:lnTo>
                    <a:pt x="28831" y="9737"/>
                  </a:lnTo>
                  <a:lnTo>
                    <a:pt x="28792" y="9768"/>
                  </a:lnTo>
                  <a:lnTo>
                    <a:pt x="28751" y="9798"/>
                  </a:lnTo>
                  <a:lnTo>
                    <a:pt x="28710" y="9827"/>
                  </a:lnTo>
                  <a:lnTo>
                    <a:pt x="28666" y="9854"/>
                  </a:lnTo>
                  <a:lnTo>
                    <a:pt x="28622" y="9879"/>
                  </a:lnTo>
                  <a:lnTo>
                    <a:pt x="28578" y="9903"/>
                  </a:lnTo>
                  <a:lnTo>
                    <a:pt x="28532" y="9926"/>
                  </a:lnTo>
                  <a:lnTo>
                    <a:pt x="28484" y="9946"/>
                  </a:lnTo>
                  <a:lnTo>
                    <a:pt x="28436" y="9965"/>
                  </a:lnTo>
                  <a:lnTo>
                    <a:pt x="28387" y="9983"/>
                  </a:lnTo>
                  <a:lnTo>
                    <a:pt x="28337" y="9999"/>
                  </a:lnTo>
                  <a:lnTo>
                    <a:pt x="28287" y="10013"/>
                  </a:lnTo>
                  <a:lnTo>
                    <a:pt x="28236" y="10025"/>
                  </a:lnTo>
                  <a:lnTo>
                    <a:pt x="28189" y="10031"/>
                  </a:lnTo>
                  <a:lnTo>
                    <a:pt x="28143" y="10035"/>
                  </a:lnTo>
                  <a:lnTo>
                    <a:pt x="28098" y="10038"/>
                  </a:lnTo>
                  <a:lnTo>
                    <a:pt x="28052" y="10040"/>
                  </a:lnTo>
                  <a:lnTo>
                    <a:pt x="28006" y="10041"/>
                  </a:lnTo>
                  <a:lnTo>
                    <a:pt x="27960" y="10040"/>
                  </a:lnTo>
                  <a:lnTo>
                    <a:pt x="27915" y="10039"/>
                  </a:lnTo>
                  <a:lnTo>
                    <a:pt x="27870" y="10036"/>
                  </a:lnTo>
                  <a:lnTo>
                    <a:pt x="27825" y="10033"/>
                  </a:lnTo>
                  <a:lnTo>
                    <a:pt x="27780" y="10028"/>
                  </a:lnTo>
                  <a:lnTo>
                    <a:pt x="27735" y="10021"/>
                  </a:lnTo>
                  <a:lnTo>
                    <a:pt x="27691" y="10014"/>
                  </a:lnTo>
                  <a:lnTo>
                    <a:pt x="27647" y="10005"/>
                  </a:lnTo>
                  <a:lnTo>
                    <a:pt x="27602" y="9995"/>
                  </a:lnTo>
                  <a:lnTo>
                    <a:pt x="27559" y="9984"/>
                  </a:lnTo>
                  <a:lnTo>
                    <a:pt x="27516" y="9972"/>
                  </a:lnTo>
                  <a:lnTo>
                    <a:pt x="27473" y="9958"/>
                  </a:lnTo>
                  <a:lnTo>
                    <a:pt x="27430" y="9943"/>
                  </a:lnTo>
                  <a:lnTo>
                    <a:pt x="27388" y="9928"/>
                  </a:lnTo>
                  <a:lnTo>
                    <a:pt x="27346" y="9910"/>
                  </a:lnTo>
                  <a:lnTo>
                    <a:pt x="27305" y="9891"/>
                  </a:lnTo>
                  <a:lnTo>
                    <a:pt x="27265" y="9871"/>
                  </a:lnTo>
                  <a:lnTo>
                    <a:pt x="27224" y="9850"/>
                  </a:lnTo>
                  <a:lnTo>
                    <a:pt x="27185" y="9828"/>
                  </a:lnTo>
                  <a:lnTo>
                    <a:pt x="27145" y="9803"/>
                  </a:lnTo>
                  <a:lnTo>
                    <a:pt x="27107" y="9778"/>
                  </a:lnTo>
                  <a:lnTo>
                    <a:pt x="27068" y="9751"/>
                  </a:lnTo>
                  <a:lnTo>
                    <a:pt x="27031" y="9723"/>
                  </a:lnTo>
                  <a:lnTo>
                    <a:pt x="26994" y="9693"/>
                  </a:lnTo>
                  <a:lnTo>
                    <a:pt x="26958" y="9662"/>
                  </a:lnTo>
                  <a:lnTo>
                    <a:pt x="26922" y="9630"/>
                  </a:lnTo>
                  <a:lnTo>
                    <a:pt x="26888" y="9597"/>
                  </a:lnTo>
                  <a:lnTo>
                    <a:pt x="26854" y="9559"/>
                  </a:lnTo>
                  <a:lnTo>
                    <a:pt x="26821" y="9521"/>
                  </a:lnTo>
                  <a:lnTo>
                    <a:pt x="26790" y="9482"/>
                  </a:lnTo>
                  <a:lnTo>
                    <a:pt x="26761" y="9443"/>
                  </a:lnTo>
                  <a:lnTo>
                    <a:pt x="26732" y="9403"/>
                  </a:lnTo>
                  <a:lnTo>
                    <a:pt x="26705" y="9364"/>
                  </a:lnTo>
                  <a:lnTo>
                    <a:pt x="26679" y="9323"/>
                  </a:lnTo>
                  <a:lnTo>
                    <a:pt x="26655" y="9282"/>
                  </a:lnTo>
                  <a:lnTo>
                    <a:pt x="26631" y="9241"/>
                  </a:lnTo>
                  <a:lnTo>
                    <a:pt x="26609" y="9199"/>
                  </a:lnTo>
                  <a:lnTo>
                    <a:pt x="26588" y="9157"/>
                  </a:lnTo>
                  <a:lnTo>
                    <a:pt x="26568" y="9115"/>
                  </a:lnTo>
                  <a:lnTo>
                    <a:pt x="26551" y="9073"/>
                  </a:lnTo>
                  <a:lnTo>
                    <a:pt x="26533" y="9029"/>
                  </a:lnTo>
                  <a:lnTo>
                    <a:pt x="26517" y="8987"/>
                  </a:lnTo>
                  <a:lnTo>
                    <a:pt x="26503" y="8943"/>
                  </a:lnTo>
                  <a:lnTo>
                    <a:pt x="26489" y="8900"/>
                  </a:lnTo>
                  <a:lnTo>
                    <a:pt x="26477" y="8857"/>
                  </a:lnTo>
                  <a:lnTo>
                    <a:pt x="26466" y="8812"/>
                  </a:lnTo>
                  <a:lnTo>
                    <a:pt x="26456" y="8768"/>
                  </a:lnTo>
                  <a:lnTo>
                    <a:pt x="26448" y="8723"/>
                  </a:lnTo>
                  <a:lnTo>
                    <a:pt x="26440" y="8680"/>
                  </a:lnTo>
                  <a:lnTo>
                    <a:pt x="26434" y="8635"/>
                  </a:lnTo>
                  <a:lnTo>
                    <a:pt x="26429" y="8590"/>
                  </a:lnTo>
                  <a:lnTo>
                    <a:pt x="26425" y="8546"/>
                  </a:lnTo>
                  <a:lnTo>
                    <a:pt x="26422" y="8501"/>
                  </a:lnTo>
                  <a:lnTo>
                    <a:pt x="26421" y="8456"/>
                  </a:lnTo>
                  <a:lnTo>
                    <a:pt x="26419" y="8412"/>
                  </a:lnTo>
                  <a:lnTo>
                    <a:pt x="26419" y="8368"/>
                  </a:lnTo>
                  <a:lnTo>
                    <a:pt x="26422" y="8323"/>
                  </a:lnTo>
                  <a:lnTo>
                    <a:pt x="26425" y="8278"/>
                  </a:lnTo>
                  <a:lnTo>
                    <a:pt x="26428" y="8233"/>
                  </a:lnTo>
                  <a:lnTo>
                    <a:pt x="26433" y="8189"/>
                  </a:lnTo>
                  <a:lnTo>
                    <a:pt x="26439" y="8145"/>
                  </a:lnTo>
                  <a:lnTo>
                    <a:pt x="26445" y="8100"/>
                  </a:lnTo>
                  <a:lnTo>
                    <a:pt x="26454" y="8056"/>
                  </a:lnTo>
                  <a:lnTo>
                    <a:pt x="26463" y="8013"/>
                  </a:lnTo>
                  <a:lnTo>
                    <a:pt x="26473" y="7969"/>
                  </a:lnTo>
                  <a:lnTo>
                    <a:pt x="26484" y="7925"/>
                  </a:lnTo>
                  <a:lnTo>
                    <a:pt x="26497" y="7882"/>
                  </a:lnTo>
                  <a:lnTo>
                    <a:pt x="26509" y="7839"/>
                  </a:lnTo>
                  <a:lnTo>
                    <a:pt x="26524" y="7796"/>
                  </a:lnTo>
                  <a:lnTo>
                    <a:pt x="26539" y="7754"/>
                  </a:lnTo>
                  <a:lnTo>
                    <a:pt x="26555" y="7711"/>
                  </a:lnTo>
                  <a:lnTo>
                    <a:pt x="26571" y="7669"/>
                  </a:lnTo>
                  <a:lnTo>
                    <a:pt x="26590" y="7628"/>
                  </a:lnTo>
                  <a:lnTo>
                    <a:pt x="26609" y="7587"/>
                  </a:lnTo>
                  <a:lnTo>
                    <a:pt x="26629" y="7546"/>
                  </a:lnTo>
                  <a:lnTo>
                    <a:pt x="26650" y="7506"/>
                  </a:lnTo>
                  <a:lnTo>
                    <a:pt x="26671" y="7465"/>
                  </a:lnTo>
                  <a:lnTo>
                    <a:pt x="26694" y="7426"/>
                  </a:lnTo>
                  <a:lnTo>
                    <a:pt x="26718" y="7387"/>
                  </a:lnTo>
                  <a:lnTo>
                    <a:pt x="26743" y="7349"/>
                  </a:lnTo>
                  <a:lnTo>
                    <a:pt x="26768" y="7310"/>
                  </a:lnTo>
                  <a:lnTo>
                    <a:pt x="26795" y="7273"/>
                  </a:lnTo>
                  <a:lnTo>
                    <a:pt x="26822" y="7236"/>
                  </a:lnTo>
                  <a:lnTo>
                    <a:pt x="26850" y="7200"/>
                  </a:lnTo>
                  <a:lnTo>
                    <a:pt x="26880" y="7163"/>
                  </a:lnTo>
                  <a:lnTo>
                    <a:pt x="26910" y="7128"/>
                  </a:lnTo>
                  <a:lnTo>
                    <a:pt x="26940" y="7094"/>
                  </a:lnTo>
                  <a:lnTo>
                    <a:pt x="26971" y="7060"/>
                  </a:lnTo>
                  <a:lnTo>
                    <a:pt x="27005" y="7027"/>
                  </a:lnTo>
                  <a:lnTo>
                    <a:pt x="27038" y="6994"/>
                  </a:lnTo>
                  <a:lnTo>
                    <a:pt x="27071" y="6962"/>
                  </a:lnTo>
                  <a:lnTo>
                    <a:pt x="27107" y="6933"/>
                  </a:lnTo>
                  <a:lnTo>
                    <a:pt x="27141" y="6906"/>
                  </a:lnTo>
                  <a:lnTo>
                    <a:pt x="27176" y="6880"/>
                  </a:lnTo>
                  <a:lnTo>
                    <a:pt x="27212" y="6854"/>
                  </a:lnTo>
                  <a:lnTo>
                    <a:pt x="27248" y="6829"/>
                  </a:lnTo>
                  <a:lnTo>
                    <a:pt x="27285" y="6805"/>
                  </a:lnTo>
                  <a:lnTo>
                    <a:pt x="27321" y="6782"/>
                  </a:lnTo>
                  <a:lnTo>
                    <a:pt x="27357" y="6761"/>
                  </a:lnTo>
                  <a:lnTo>
                    <a:pt x="27395" y="6740"/>
                  </a:lnTo>
                  <a:lnTo>
                    <a:pt x="27432" y="6719"/>
                  </a:lnTo>
                  <a:lnTo>
                    <a:pt x="27470" y="6699"/>
                  </a:lnTo>
                  <a:lnTo>
                    <a:pt x="27508" y="6681"/>
                  </a:lnTo>
                  <a:lnTo>
                    <a:pt x="27546" y="6663"/>
                  </a:lnTo>
                  <a:lnTo>
                    <a:pt x="27584" y="6646"/>
                  </a:lnTo>
                  <a:lnTo>
                    <a:pt x="27623" y="6630"/>
                  </a:lnTo>
                  <a:lnTo>
                    <a:pt x="27662" y="6615"/>
                  </a:lnTo>
                  <a:lnTo>
                    <a:pt x="27701" y="6600"/>
                  </a:lnTo>
                  <a:lnTo>
                    <a:pt x="27741" y="6587"/>
                  </a:lnTo>
                  <a:lnTo>
                    <a:pt x="27780" y="6573"/>
                  </a:lnTo>
                  <a:lnTo>
                    <a:pt x="27820" y="6562"/>
                  </a:lnTo>
                  <a:lnTo>
                    <a:pt x="27859" y="6550"/>
                  </a:lnTo>
                  <a:lnTo>
                    <a:pt x="27899" y="6540"/>
                  </a:lnTo>
                  <a:lnTo>
                    <a:pt x="27939" y="6531"/>
                  </a:lnTo>
                  <a:lnTo>
                    <a:pt x="27980" y="6521"/>
                  </a:lnTo>
                  <a:lnTo>
                    <a:pt x="28020" y="6514"/>
                  </a:lnTo>
                  <a:lnTo>
                    <a:pt x="28060" y="6507"/>
                  </a:lnTo>
                  <a:lnTo>
                    <a:pt x="28101" y="6499"/>
                  </a:lnTo>
                  <a:lnTo>
                    <a:pt x="28141" y="6494"/>
                  </a:lnTo>
                  <a:lnTo>
                    <a:pt x="28182" y="6489"/>
                  </a:lnTo>
                  <a:lnTo>
                    <a:pt x="28223" y="6485"/>
                  </a:lnTo>
                  <a:lnTo>
                    <a:pt x="28264" y="6482"/>
                  </a:lnTo>
                  <a:lnTo>
                    <a:pt x="28305" y="6480"/>
                  </a:lnTo>
                  <a:lnTo>
                    <a:pt x="28345" y="6478"/>
                  </a:lnTo>
                  <a:lnTo>
                    <a:pt x="28387" y="6477"/>
                  </a:lnTo>
                  <a:lnTo>
                    <a:pt x="28428" y="6477"/>
                  </a:lnTo>
                  <a:lnTo>
                    <a:pt x="28468" y="6477"/>
                  </a:lnTo>
                  <a:lnTo>
                    <a:pt x="28510" y="6479"/>
                  </a:lnTo>
                  <a:lnTo>
                    <a:pt x="28550" y="6481"/>
                  </a:lnTo>
                  <a:lnTo>
                    <a:pt x="28592" y="6483"/>
                  </a:lnTo>
                  <a:lnTo>
                    <a:pt x="28633" y="6486"/>
                  </a:lnTo>
                  <a:lnTo>
                    <a:pt x="28673" y="6490"/>
                  </a:lnTo>
                  <a:lnTo>
                    <a:pt x="28715" y="6495"/>
                  </a:lnTo>
                  <a:lnTo>
                    <a:pt x="28756" y="6501"/>
                  </a:lnTo>
                  <a:lnTo>
                    <a:pt x="28796" y="6508"/>
                  </a:lnTo>
                  <a:lnTo>
                    <a:pt x="28837" y="6514"/>
                  </a:lnTo>
                  <a:lnTo>
                    <a:pt x="28877" y="6522"/>
                  </a:lnTo>
                  <a:lnTo>
                    <a:pt x="28918" y="6531"/>
                  </a:lnTo>
                  <a:lnTo>
                    <a:pt x="28959" y="6540"/>
                  </a:lnTo>
                  <a:lnTo>
                    <a:pt x="28999" y="6549"/>
                  </a:lnTo>
                  <a:lnTo>
                    <a:pt x="29040" y="6560"/>
                  </a:lnTo>
                  <a:lnTo>
                    <a:pt x="29079" y="6571"/>
                  </a:lnTo>
                  <a:lnTo>
                    <a:pt x="29119" y="6584"/>
                  </a:lnTo>
                  <a:lnTo>
                    <a:pt x="29159" y="6596"/>
                  </a:lnTo>
                  <a:lnTo>
                    <a:pt x="29199" y="6610"/>
                  </a:lnTo>
                  <a:lnTo>
                    <a:pt x="29239" y="6623"/>
                  </a:lnTo>
                  <a:lnTo>
                    <a:pt x="29277" y="6638"/>
                  </a:lnTo>
                  <a:lnTo>
                    <a:pt x="29317" y="6653"/>
                  </a:lnTo>
                  <a:lnTo>
                    <a:pt x="29355" y="6669"/>
                  </a:lnTo>
                  <a:lnTo>
                    <a:pt x="29395" y="6686"/>
                  </a:lnTo>
                  <a:lnTo>
                    <a:pt x="29432" y="6703"/>
                  </a:lnTo>
                  <a:lnTo>
                    <a:pt x="29471" y="6721"/>
                  </a:lnTo>
                  <a:lnTo>
                    <a:pt x="29509" y="6740"/>
                  </a:lnTo>
                  <a:lnTo>
                    <a:pt x="29547" y="6759"/>
                  </a:lnTo>
                  <a:lnTo>
                    <a:pt x="29584" y="6778"/>
                  </a:lnTo>
                  <a:lnTo>
                    <a:pt x="29619" y="6799"/>
                  </a:lnTo>
                  <a:lnTo>
                    <a:pt x="29652" y="6819"/>
                  </a:lnTo>
                  <a:lnTo>
                    <a:pt x="29685" y="6841"/>
                  </a:lnTo>
                  <a:lnTo>
                    <a:pt x="29717" y="6863"/>
                  </a:lnTo>
                  <a:lnTo>
                    <a:pt x="29750" y="6884"/>
                  </a:lnTo>
                  <a:lnTo>
                    <a:pt x="29781" y="6906"/>
                  </a:lnTo>
                  <a:lnTo>
                    <a:pt x="29812" y="6929"/>
                  </a:lnTo>
                  <a:lnTo>
                    <a:pt x="29842" y="6953"/>
                  </a:lnTo>
                  <a:lnTo>
                    <a:pt x="29873" y="6977"/>
                  </a:lnTo>
                  <a:lnTo>
                    <a:pt x="29902" y="7001"/>
                  </a:lnTo>
                  <a:lnTo>
                    <a:pt x="29931" y="7025"/>
                  </a:lnTo>
                  <a:lnTo>
                    <a:pt x="29959" y="7050"/>
                  </a:lnTo>
                  <a:lnTo>
                    <a:pt x="29987" y="7075"/>
                  </a:lnTo>
                  <a:lnTo>
                    <a:pt x="30014" y="7101"/>
                  </a:lnTo>
                  <a:lnTo>
                    <a:pt x="30041" y="7127"/>
                  </a:lnTo>
                  <a:lnTo>
                    <a:pt x="30067" y="7153"/>
                  </a:lnTo>
                  <a:lnTo>
                    <a:pt x="30118" y="7207"/>
                  </a:lnTo>
                  <a:lnTo>
                    <a:pt x="30167" y="7261"/>
                  </a:lnTo>
                  <a:lnTo>
                    <a:pt x="30213" y="7317"/>
                  </a:lnTo>
                  <a:lnTo>
                    <a:pt x="30258" y="7376"/>
                  </a:lnTo>
                  <a:lnTo>
                    <a:pt x="30300" y="7434"/>
                  </a:lnTo>
                  <a:lnTo>
                    <a:pt x="30341" y="7494"/>
                  </a:lnTo>
                  <a:lnTo>
                    <a:pt x="30379" y="7555"/>
                  </a:lnTo>
                  <a:lnTo>
                    <a:pt x="30415" y="7617"/>
                  </a:lnTo>
                  <a:lnTo>
                    <a:pt x="30449" y="7680"/>
                  </a:lnTo>
                  <a:lnTo>
                    <a:pt x="30482" y="7744"/>
                  </a:lnTo>
                  <a:lnTo>
                    <a:pt x="30512" y="7809"/>
                  </a:lnTo>
                  <a:lnTo>
                    <a:pt x="30540" y="7874"/>
                  </a:lnTo>
                  <a:lnTo>
                    <a:pt x="30566" y="7941"/>
                  </a:lnTo>
                  <a:lnTo>
                    <a:pt x="30590" y="8007"/>
                  </a:lnTo>
                  <a:lnTo>
                    <a:pt x="30612" y="8075"/>
                  </a:lnTo>
                  <a:lnTo>
                    <a:pt x="30632" y="8144"/>
                  </a:lnTo>
                  <a:lnTo>
                    <a:pt x="30649" y="8212"/>
                  </a:lnTo>
                  <a:lnTo>
                    <a:pt x="30665" y="8282"/>
                  </a:lnTo>
                  <a:lnTo>
                    <a:pt x="30678" y="8352"/>
                  </a:lnTo>
                  <a:lnTo>
                    <a:pt x="30691" y="8423"/>
                  </a:lnTo>
                  <a:lnTo>
                    <a:pt x="30700" y="8493"/>
                  </a:lnTo>
                  <a:lnTo>
                    <a:pt x="30709" y="8565"/>
                  </a:lnTo>
                  <a:lnTo>
                    <a:pt x="30714" y="8636"/>
                  </a:lnTo>
                  <a:lnTo>
                    <a:pt x="30718" y="8708"/>
                  </a:lnTo>
                  <a:lnTo>
                    <a:pt x="30720" y="8780"/>
                  </a:lnTo>
                  <a:lnTo>
                    <a:pt x="30720" y="8853"/>
                  </a:lnTo>
                  <a:lnTo>
                    <a:pt x="30718" y="8924"/>
                  </a:lnTo>
                  <a:lnTo>
                    <a:pt x="30714" y="8996"/>
                  </a:lnTo>
                  <a:lnTo>
                    <a:pt x="30708" y="9068"/>
                  </a:lnTo>
                  <a:lnTo>
                    <a:pt x="30700" y="9141"/>
                  </a:lnTo>
                  <a:lnTo>
                    <a:pt x="30690" y="9213"/>
                  </a:lnTo>
                  <a:lnTo>
                    <a:pt x="30678" y="9284"/>
                  </a:lnTo>
                  <a:lnTo>
                    <a:pt x="30665" y="9355"/>
                  </a:lnTo>
                  <a:lnTo>
                    <a:pt x="30649" y="9427"/>
                  </a:lnTo>
                  <a:lnTo>
                    <a:pt x="30632" y="9498"/>
                  </a:lnTo>
                  <a:lnTo>
                    <a:pt x="30612" y="9569"/>
                  </a:lnTo>
                  <a:lnTo>
                    <a:pt x="30590" y="9638"/>
                  </a:lnTo>
                  <a:lnTo>
                    <a:pt x="30567" y="9708"/>
                  </a:lnTo>
                  <a:lnTo>
                    <a:pt x="30542" y="9777"/>
                  </a:lnTo>
                  <a:lnTo>
                    <a:pt x="30515" y="9845"/>
                  </a:lnTo>
                  <a:lnTo>
                    <a:pt x="30486" y="9913"/>
                  </a:lnTo>
                  <a:lnTo>
                    <a:pt x="30456" y="9981"/>
                  </a:lnTo>
                  <a:lnTo>
                    <a:pt x="30422" y="10047"/>
                  </a:lnTo>
                  <a:lnTo>
                    <a:pt x="30388" y="10113"/>
                  </a:lnTo>
                  <a:lnTo>
                    <a:pt x="30351" y="10177"/>
                  </a:lnTo>
                  <a:lnTo>
                    <a:pt x="30313" y="10242"/>
                  </a:lnTo>
                  <a:lnTo>
                    <a:pt x="30273" y="10304"/>
                  </a:lnTo>
                  <a:lnTo>
                    <a:pt x="30231" y="10367"/>
                  </a:lnTo>
                  <a:lnTo>
                    <a:pt x="30187" y="10428"/>
                  </a:lnTo>
                  <a:lnTo>
                    <a:pt x="30141" y="10488"/>
                  </a:lnTo>
                  <a:lnTo>
                    <a:pt x="30094" y="10547"/>
                  </a:lnTo>
                  <a:lnTo>
                    <a:pt x="30044" y="10604"/>
                  </a:lnTo>
                  <a:lnTo>
                    <a:pt x="29993" y="10660"/>
                  </a:lnTo>
                  <a:lnTo>
                    <a:pt x="29940" y="10715"/>
                  </a:lnTo>
                  <a:lnTo>
                    <a:pt x="29886" y="10770"/>
                  </a:lnTo>
                  <a:lnTo>
                    <a:pt x="29829" y="10822"/>
                  </a:lnTo>
                  <a:lnTo>
                    <a:pt x="29775" y="10867"/>
                  </a:lnTo>
                  <a:lnTo>
                    <a:pt x="29719" y="10911"/>
                  </a:lnTo>
                  <a:lnTo>
                    <a:pt x="29662" y="10953"/>
                  </a:lnTo>
                  <a:lnTo>
                    <a:pt x="29605" y="10993"/>
                  </a:lnTo>
                  <a:lnTo>
                    <a:pt x="29548" y="11032"/>
                  </a:lnTo>
                  <a:lnTo>
                    <a:pt x="29489" y="11068"/>
                  </a:lnTo>
                  <a:lnTo>
                    <a:pt x="29431" y="11105"/>
                  </a:lnTo>
                  <a:lnTo>
                    <a:pt x="29372" y="11138"/>
                  </a:lnTo>
                  <a:lnTo>
                    <a:pt x="29311" y="11170"/>
                  </a:lnTo>
                  <a:lnTo>
                    <a:pt x="29251" y="11201"/>
                  </a:lnTo>
                  <a:lnTo>
                    <a:pt x="29191" y="11231"/>
                  </a:lnTo>
                  <a:lnTo>
                    <a:pt x="29129" y="11259"/>
                  </a:lnTo>
                  <a:lnTo>
                    <a:pt x="29068" y="11285"/>
                  </a:lnTo>
                  <a:lnTo>
                    <a:pt x="29005" y="11310"/>
                  </a:lnTo>
                  <a:lnTo>
                    <a:pt x="28943" y="11333"/>
                  </a:lnTo>
                  <a:lnTo>
                    <a:pt x="28880" y="11353"/>
                  </a:lnTo>
                  <a:lnTo>
                    <a:pt x="28817" y="11374"/>
                  </a:lnTo>
                  <a:lnTo>
                    <a:pt x="28753" y="11392"/>
                  </a:lnTo>
                  <a:lnTo>
                    <a:pt x="28689" y="11410"/>
                  </a:lnTo>
                  <a:lnTo>
                    <a:pt x="28625" y="11424"/>
                  </a:lnTo>
                  <a:lnTo>
                    <a:pt x="28561" y="11439"/>
                  </a:lnTo>
                  <a:lnTo>
                    <a:pt x="28496" y="11451"/>
                  </a:lnTo>
                  <a:lnTo>
                    <a:pt x="28431" y="11462"/>
                  </a:lnTo>
                  <a:lnTo>
                    <a:pt x="28366" y="11471"/>
                  </a:lnTo>
                  <a:lnTo>
                    <a:pt x="28301" y="11479"/>
                  </a:lnTo>
                  <a:lnTo>
                    <a:pt x="28236" y="11486"/>
                  </a:lnTo>
                  <a:lnTo>
                    <a:pt x="28170" y="11490"/>
                  </a:lnTo>
                  <a:lnTo>
                    <a:pt x="28105" y="11494"/>
                  </a:lnTo>
                  <a:lnTo>
                    <a:pt x="28039" y="11496"/>
                  </a:lnTo>
                  <a:lnTo>
                    <a:pt x="27974" y="11496"/>
                  </a:lnTo>
                  <a:lnTo>
                    <a:pt x="27908" y="11495"/>
                  </a:lnTo>
                  <a:lnTo>
                    <a:pt x="27843" y="11493"/>
                  </a:lnTo>
                  <a:lnTo>
                    <a:pt x="27777" y="11489"/>
                  </a:lnTo>
                  <a:lnTo>
                    <a:pt x="27711" y="11484"/>
                  </a:lnTo>
                  <a:lnTo>
                    <a:pt x="27646" y="11476"/>
                  </a:lnTo>
                  <a:lnTo>
                    <a:pt x="27580" y="11468"/>
                  </a:lnTo>
                  <a:lnTo>
                    <a:pt x="27516" y="11459"/>
                  </a:lnTo>
                  <a:lnTo>
                    <a:pt x="27450" y="11447"/>
                  </a:lnTo>
                  <a:lnTo>
                    <a:pt x="27386" y="11435"/>
                  </a:lnTo>
                  <a:lnTo>
                    <a:pt x="27320" y="11421"/>
                  </a:lnTo>
                  <a:lnTo>
                    <a:pt x="27255" y="11405"/>
                  </a:lnTo>
                  <a:lnTo>
                    <a:pt x="27192" y="11389"/>
                  </a:lnTo>
                  <a:lnTo>
                    <a:pt x="27127" y="11371"/>
                  </a:lnTo>
                  <a:lnTo>
                    <a:pt x="27064" y="11351"/>
                  </a:lnTo>
                  <a:lnTo>
                    <a:pt x="27000" y="11331"/>
                  </a:lnTo>
                  <a:lnTo>
                    <a:pt x="26937" y="11308"/>
                  </a:lnTo>
                  <a:lnTo>
                    <a:pt x="26874" y="11284"/>
                  </a:lnTo>
                  <a:lnTo>
                    <a:pt x="26812" y="11259"/>
                  </a:lnTo>
                  <a:lnTo>
                    <a:pt x="26751" y="11233"/>
                  </a:lnTo>
                  <a:lnTo>
                    <a:pt x="26689" y="11205"/>
                  </a:lnTo>
                  <a:lnTo>
                    <a:pt x="26628" y="11175"/>
                  </a:lnTo>
                  <a:lnTo>
                    <a:pt x="26567" y="11144"/>
                  </a:lnTo>
                  <a:lnTo>
                    <a:pt x="26507" y="11113"/>
                  </a:lnTo>
                  <a:lnTo>
                    <a:pt x="26448" y="11080"/>
                  </a:lnTo>
                  <a:lnTo>
                    <a:pt x="26388" y="11044"/>
                  </a:lnTo>
                  <a:lnTo>
                    <a:pt x="26330" y="11009"/>
                  </a:lnTo>
                  <a:lnTo>
                    <a:pt x="26272" y="10971"/>
                  </a:lnTo>
                  <a:lnTo>
                    <a:pt x="26214" y="10933"/>
                  </a:lnTo>
                  <a:lnTo>
                    <a:pt x="26158" y="10892"/>
                  </a:lnTo>
                  <a:lnTo>
                    <a:pt x="26102" y="10852"/>
                  </a:lnTo>
                  <a:lnTo>
                    <a:pt x="26047" y="10809"/>
                  </a:lnTo>
                  <a:lnTo>
                    <a:pt x="25992" y="10765"/>
                  </a:lnTo>
                  <a:lnTo>
                    <a:pt x="25937" y="10720"/>
                  </a:lnTo>
                  <a:lnTo>
                    <a:pt x="25884" y="10673"/>
                  </a:lnTo>
                  <a:lnTo>
                    <a:pt x="25840" y="10644"/>
                  </a:lnTo>
                  <a:lnTo>
                    <a:pt x="25797" y="10618"/>
                  </a:lnTo>
                  <a:lnTo>
                    <a:pt x="25756" y="10593"/>
                  </a:lnTo>
                  <a:lnTo>
                    <a:pt x="25718" y="10571"/>
                  </a:lnTo>
                  <a:lnTo>
                    <a:pt x="25681" y="10551"/>
                  </a:lnTo>
                  <a:lnTo>
                    <a:pt x="25646" y="10533"/>
                  </a:lnTo>
                  <a:lnTo>
                    <a:pt x="25613" y="10518"/>
                  </a:lnTo>
                  <a:lnTo>
                    <a:pt x="25581" y="10503"/>
                  </a:lnTo>
                  <a:lnTo>
                    <a:pt x="25550" y="10492"/>
                  </a:lnTo>
                  <a:lnTo>
                    <a:pt x="25521" y="10480"/>
                  </a:lnTo>
                  <a:lnTo>
                    <a:pt x="25493" y="10472"/>
                  </a:lnTo>
                  <a:lnTo>
                    <a:pt x="25466" y="10464"/>
                  </a:lnTo>
                  <a:lnTo>
                    <a:pt x="25440" y="10457"/>
                  </a:lnTo>
                  <a:lnTo>
                    <a:pt x="25414" y="10452"/>
                  </a:lnTo>
                  <a:lnTo>
                    <a:pt x="25389" y="10448"/>
                  </a:lnTo>
                  <a:lnTo>
                    <a:pt x="25364" y="10445"/>
                  </a:lnTo>
                  <a:lnTo>
                    <a:pt x="3051" y="10445"/>
                  </a:lnTo>
                  <a:lnTo>
                    <a:pt x="2972" y="10444"/>
                  </a:lnTo>
                  <a:lnTo>
                    <a:pt x="2894" y="10442"/>
                  </a:lnTo>
                  <a:lnTo>
                    <a:pt x="2816" y="10437"/>
                  </a:lnTo>
                  <a:lnTo>
                    <a:pt x="2739" y="10429"/>
                  </a:lnTo>
                  <a:lnTo>
                    <a:pt x="2662" y="10421"/>
                  </a:lnTo>
                  <a:lnTo>
                    <a:pt x="2586" y="10411"/>
                  </a:lnTo>
                  <a:lnTo>
                    <a:pt x="2511" y="10398"/>
                  </a:lnTo>
                  <a:lnTo>
                    <a:pt x="2436" y="10383"/>
                  </a:lnTo>
                  <a:lnTo>
                    <a:pt x="2362" y="10367"/>
                  </a:lnTo>
                  <a:lnTo>
                    <a:pt x="2288" y="10349"/>
                  </a:lnTo>
                  <a:lnTo>
                    <a:pt x="2215" y="10329"/>
                  </a:lnTo>
                  <a:lnTo>
                    <a:pt x="2143" y="10309"/>
                  </a:lnTo>
                  <a:lnTo>
                    <a:pt x="2073" y="10285"/>
                  </a:lnTo>
                  <a:lnTo>
                    <a:pt x="2002" y="10261"/>
                  </a:lnTo>
                  <a:lnTo>
                    <a:pt x="1932" y="10234"/>
                  </a:lnTo>
                  <a:lnTo>
                    <a:pt x="1863" y="10205"/>
                  </a:lnTo>
                  <a:lnTo>
                    <a:pt x="1795" y="10176"/>
                  </a:lnTo>
                  <a:lnTo>
                    <a:pt x="1728" y="10144"/>
                  </a:lnTo>
                  <a:lnTo>
                    <a:pt x="1661" y="10112"/>
                  </a:lnTo>
                  <a:lnTo>
                    <a:pt x="1597" y="10077"/>
                  </a:lnTo>
                  <a:lnTo>
                    <a:pt x="1532" y="10041"/>
                  </a:lnTo>
                  <a:lnTo>
                    <a:pt x="1469" y="10004"/>
                  </a:lnTo>
                  <a:lnTo>
                    <a:pt x="1406" y="9965"/>
                  </a:lnTo>
                  <a:lnTo>
                    <a:pt x="1345" y="9924"/>
                  </a:lnTo>
                  <a:lnTo>
                    <a:pt x="1285" y="9883"/>
                  </a:lnTo>
                  <a:lnTo>
                    <a:pt x="1225" y="9839"/>
                  </a:lnTo>
                  <a:lnTo>
                    <a:pt x="1167" y="9794"/>
                  </a:lnTo>
                  <a:lnTo>
                    <a:pt x="1110" y="9749"/>
                  </a:lnTo>
                  <a:lnTo>
                    <a:pt x="1055" y="9702"/>
                  </a:lnTo>
                  <a:lnTo>
                    <a:pt x="999" y="9653"/>
                  </a:lnTo>
                  <a:lnTo>
                    <a:pt x="945" y="9603"/>
                  </a:lnTo>
                  <a:lnTo>
                    <a:pt x="893" y="9552"/>
                  </a:lnTo>
                  <a:lnTo>
                    <a:pt x="842" y="9500"/>
                  </a:lnTo>
                  <a:lnTo>
                    <a:pt x="792" y="9446"/>
                  </a:lnTo>
                  <a:lnTo>
                    <a:pt x="743" y="9392"/>
                  </a:lnTo>
                  <a:lnTo>
                    <a:pt x="696" y="9335"/>
                  </a:lnTo>
                  <a:lnTo>
                    <a:pt x="651" y="9278"/>
                  </a:lnTo>
                  <a:lnTo>
                    <a:pt x="606" y="9220"/>
                  </a:lnTo>
                  <a:lnTo>
                    <a:pt x="562" y="9161"/>
                  </a:lnTo>
                  <a:lnTo>
                    <a:pt x="521" y="9100"/>
                  </a:lnTo>
                  <a:lnTo>
                    <a:pt x="480" y="9039"/>
                  </a:lnTo>
                  <a:lnTo>
                    <a:pt x="441" y="8976"/>
                  </a:lnTo>
                  <a:lnTo>
                    <a:pt x="404" y="8913"/>
                  </a:lnTo>
                  <a:lnTo>
                    <a:pt x="367" y="8849"/>
                  </a:lnTo>
                  <a:lnTo>
                    <a:pt x="333" y="8784"/>
                  </a:lnTo>
                  <a:lnTo>
                    <a:pt x="301" y="8717"/>
                  </a:lnTo>
                  <a:lnTo>
                    <a:pt x="270" y="8651"/>
                  </a:lnTo>
                  <a:lnTo>
                    <a:pt x="239" y="8582"/>
                  </a:lnTo>
                  <a:lnTo>
                    <a:pt x="211" y="8513"/>
                  </a:lnTo>
                  <a:lnTo>
                    <a:pt x="185" y="8444"/>
                  </a:lnTo>
                  <a:lnTo>
                    <a:pt x="160" y="8373"/>
                  </a:lnTo>
                  <a:lnTo>
                    <a:pt x="136" y="8302"/>
                  </a:lnTo>
                  <a:lnTo>
                    <a:pt x="116" y="8230"/>
                  </a:lnTo>
                  <a:lnTo>
                    <a:pt x="96" y="8157"/>
                  </a:lnTo>
                  <a:lnTo>
                    <a:pt x="78" y="8083"/>
                  </a:lnTo>
                  <a:lnTo>
                    <a:pt x="61" y="8010"/>
                  </a:lnTo>
                  <a:lnTo>
                    <a:pt x="47" y="7935"/>
                  </a:lnTo>
                  <a:lnTo>
                    <a:pt x="34" y="7860"/>
                  </a:lnTo>
                  <a:lnTo>
                    <a:pt x="24" y="7784"/>
                  </a:lnTo>
                  <a:lnTo>
                    <a:pt x="16" y="7707"/>
                  </a:lnTo>
                  <a:lnTo>
                    <a:pt x="8" y="7630"/>
                  </a:lnTo>
                  <a:lnTo>
                    <a:pt x="4" y="7552"/>
                  </a:lnTo>
                  <a:lnTo>
                    <a:pt x="1" y="7474"/>
                  </a:lnTo>
                  <a:lnTo>
                    <a:pt x="0" y="7394"/>
                  </a:lnTo>
                  <a:lnTo>
                    <a:pt x="0" y="3050"/>
                  </a:lnTo>
                  <a:lnTo>
                    <a:pt x="1" y="2971"/>
                  </a:lnTo>
                  <a:lnTo>
                    <a:pt x="4" y="2893"/>
                  </a:lnTo>
                  <a:lnTo>
                    <a:pt x="8" y="2815"/>
                  </a:lnTo>
                  <a:lnTo>
                    <a:pt x="16" y="2738"/>
                  </a:lnTo>
                  <a:lnTo>
                    <a:pt x="24" y="2661"/>
                  </a:lnTo>
                  <a:lnTo>
                    <a:pt x="34" y="2585"/>
                  </a:lnTo>
                  <a:lnTo>
                    <a:pt x="47" y="2510"/>
                  </a:lnTo>
                  <a:lnTo>
                    <a:pt x="61" y="2435"/>
                  </a:lnTo>
                  <a:lnTo>
                    <a:pt x="78" y="2361"/>
                  </a:lnTo>
                  <a:lnTo>
                    <a:pt x="96" y="2288"/>
                  </a:lnTo>
                  <a:lnTo>
                    <a:pt x="116" y="2215"/>
                  </a:lnTo>
                  <a:lnTo>
                    <a:pt x="136" y="2143"/>
                  </a:lnTo>
                  <a:lnTo>
                    <a:pt x="160" y="2072"/>
                  </a:lnTo>
                  <a:lnTo>
                    <a:pt x="185" y="2001"/>
                  </a:lnTo>
                  <a:lnTo>
                    <a:pt x="211" y="1932"/>
                  </a:lnTo>
                  <a:lnTo>
                    <a:pt x="239" y="1863"/>
                  </a:lnTo>
                  <a:lnTo>
                    <a:pt x="270" y="1795"/>
                  </a:lnTo>
                  <a:lnTo>
                    <a:pt x="301" y="1728"/>
                  </a:lnTo>
                  <a:lnTo>
                    <a:pt x="333" y="1661"/>
                  </a:lnTo>
                  <a:lnTo>
                    <a:pt x="367" y="1596"/>
                  </a:lnTo>
                  <a:lnTo>
                    <a:pt x="404" y="1532"/>
                  </a:lnTo>
                  <a:lnTo>
                    <a:pt x="441" y="1468"/>
                  </a:lnTo>
                  <a:lnTo>
                    <a:pt x="480" y="1406"/>
                  </a:lnTo>
                  <a:lnTo>
                    <a:pt x="521" y="1345"/>
                  </a:lnTo>
                  <a:lnTo>
                    <a:pt x="562" y="1284"/>
                  </a:lnTo>
                  <a:lnTo>
                    <a:pt x="606" y="1225"/>
                  </a:lnTo>
                  <a:lnTo>
                    <a:pt x="651" y="1167"/>
                  </a:lnTo>
                  <a:lnTo>
                    <a:pt x="696" y="1109"/>
                  </a:lnTo>
                  <a:lnTo>
                    <a:pt x="743" y="1054"/>
                  </a:lnTo>
                  <a:lnTo>
                    <a:pt x="792" y="999"/>
                  </a:lnTo>
                  <a:lnTo>
                    <a:pt x="842" y="946"/>
                  </a:lnTo>
                  <a:lnTo>
                    <a:pt x="893" y="893"/>
                  </a:lnTo>
                  <a:lnTo>
                    <a:pt x="945" y="842"/>
                  </a:lnTo>
                  <a:lnTo>
                    <a:pt x="999" y="792"/>
                  </a:lnTo>
                  <a:lnTo>
                    <a:pt x="1055" y="744"/>
                  </a:lnTo>
                  <a:lnTo>
                    <a:pt x="1110" y="696"/>
                  </a:lnTo>
                  <a:lnTo>
                    <a:pt x="1167" y="650"/>
                  </a:lnTo>
                  <a:lnTo>
                    <a:pt x="1225" y="606"/>
                  </a:lnTo>
                  <a:lnTo>
                    <a:pt x="1285" y="563"/>
                  </a:lnTo>
                  <a:lnTo>
                    <a:pt x="1345" y="520"/>
                  </a:lnTo>
                  <a:lnTo>
                    <a:pt x="1406" y="481"/>
                  </a:lnTo>
                  <a:lnTo>
                    <a:pt x="1469" y="441"/>
                  </a:lnTo>
                  <a:lnTo>
                    <a:pt x="1532" y="404"/>
                  </a:lnTo>
                  <a:lnTo>
                    <a:pt x="1597" y="368"/>
                  </a:lnTo>
                  <a:lnTo>
                    <a:pt x="1661" y="334"/>
                  </a:lnTo>
                  <a:lnTo>
                    <a:pt x="1728" y="301"/>
                  </a:lnTo>
                  <a:lnTo>
                    <a:pt x="1795" y="270"/>
                  </a:lnTo>
                  <a:lnTo>
                    <a:pt x="1863" y="239"/>
                  </a:lnTo>
                  <a:lnTo>
                    <a:pt x="1932" y="211"/>
                  </a:lnTo>
                  <a:lnTo>
                    <a:pt x="2002" y="185"/>
                  </a:lnTo>
                  <a:lnTo>
                    <a:pt x="2073" y="160"/>
                  </a:lnTo>
                  <a:lnTo>
                    <a:pt x="2143" y="137"/>
                  </a:lnTo>
                  <a:lnTo>
                    <a:pt x="2215" y="116"/>
                  </a:lnTo>
                  <a:lnTo>
                    <a:pt x="2288" y="96"/>
                  </a:lnTo>
                  <a:lnTo>
                    <a:pt x="2362" y="78"/>
                  </a:lnTo>
                  <a:lnTo>
                    <a:pt x="2436" y="61"/>
                  </a:lnTo>
                  <a:lnTo>
                    <a:pt x="2511" y="48"/>
                  </a:lnTo>
                  <a:lnTo>
                    <a:pt x="2586" y="35"/>
                  </a:lnTo>
                  <a:lnTo>
                    <a:pt x="2662" y="24"/>
                  </a:lnTo>
                  <a:lnTo>
                    <a:pt x="2739" y="16"/>
                  </a:lnTo>
                  <a:lnTo>
                    <a:pt x="2816" y="8"/>
                  </a:lnTo>
                  <a:lnTo>
                    <a:pt x="2894" y="4"/>
                  </a:lnTo>
                  <a:lnTo>
                    <a:pt x="2972" y="1"/>
                  </a:lnTo>
                  <a:lnTo>
                    <a:pt x="3051" y="0"/>
                  </a:lnTo>
                  <a:lnTo>
                    <a:pt x="25929" y="0"/>
                  </a:lnTo>
                  <a:lnTo>
                    <a:pt x="26007" y="1"/>
                  </a:lnTo>
                  <a:lnTo>
                    <a:pt x="26086" y="4"/>
                  </a:lnTo>
                  <a:lnTo>
                    <a:pt x="26163" y="8"/>
                  </a:lnTo>
                  <a:lnTo>
                    <a:pt x="26240" y="16"/>
                  </a:lnTo>
                  <a:lnTo>
                    <a:pt x="26317" y="24"/>
                  </a:lnTo>
                  <a:lnTo>
                    <a:pt x="26393" y="35"/>
                  </a:lnTo>
                  <a:lnTo>
                    <a:pt x="26469" y="48"/>
                  </a:lnTo>
                  <a:lnTo>
                    <a:pt x="26543" y="61"/>
                  </a:lnTo>
                  <a:lnTo>
                    <a:pt x="26618" y="78"/>
                  </a:lnTo>
                  <a:lnTo>
                    <a:pt x="26691" y="96"/>
                  </a:lnTo>
                  <a:lnTo>
                    <a:pt x="26764" y="116"/>
                  </a:lnTo>
                  <a:lnTo>
                    <a:pt x="26836" y="137"/>
                  </a:lnTo>
                  <a:lnTo>
                    <a:pt x="26908" y="160"/>
                  </a:lnTo>
                  <a:lnTo>
                    <a:pt x="26977" y="185"/>
                  </a:lnTo>
                  <a:lnTo>
                    <a:pt x="27047" y="211"/>
                  </a:lnTo>
                  <a:lnTo>
                    <a:pt x="27117" y="239"/>
                  </a:lnTo>
                  <a:lnTo>
                    <a:pt x="27185" y="270"/>
                  </a:lnTo>
                  <a:lnTo>
                    <a:pt x="27251" y="301"/>
                  </a:lnTo>
                  <a:lnTo>
                    <a:pt x="27318" y="334"/>
                  </a:lnTo>
                  <a:lnTo>
                    <a:pt x="27383" y="368"/>
                  </a:lnTo>
                  <a:lnTo>
                    <a:pt x="27448" y="404"/>
                  </a:lnTo>
                  <a:lnTo>
                    <a:pt x="27510" y="441"/>
                  </a:lnTo>
                  <a:lnTo>
                    <a:pt x="27573" y="481"/>
                  </a:lnTo>
                  <a:lnTo>
                    <a:pt x="27634" y="520"/>
                  </a:lnTo>
                  <a:lnTo>
                    <a:pt x="27695" y="563"/>
                  </a:lnTo>
                  <a:lnTo>
                    <a:pt x="27754" y="606"/>
                  </a:lnTo>
                  <a:lnTo>
                    <a:pt x="27812" y="650"/>
                  </a:lnTo>
                  <a:lnTo>
                    <a:pt x="27870" y="696"/>
                  </a:lnTo>
                  <a:lnTo>
                    <a:pt x="27926" y="744"/>
                  </a:lnTo>
                  <a:lnTo>
                    <a:pt x="27980" y="792"/>
                  </a:lnTo>
                  <a:lnTo>
                    <a:pt x="28034" y="842"/>
                  </a:lnTo>
                  <a:lnTo>
                    <a:pt x="28086" y="893"/>
                  </a:lnTo>
                  <a:lnTo>
                    <a:pt x="28137" y="946"/>
                  </a:lnTo>
                  <a:lnTo>
                    <a:pt x="28187" y="999"/>
                  </a:lnTo>
                  <a:lnTo>
                    <a:pt x="28236" y="1054"/>
                  </a:lnTo>
                  <a:lnTo>
                    <a:pt x="28283" y="1109"/>
                  </a:lnTo>
                  <a:lnTo>
                    <a:pt x="28330" y="1167"/>
                  </a:lnTo>
                  <a:lnTo>
                    <a:pt x="28373" y="1225"/>
                  </a:lnTo>
                  <a:lnTo>
                    <a:pt x="28417" y="1284"/>
                  </a:lnTo>
                  <a:lnTo>
                    <a:pt x="28459" y="1345"/>
                  </a:lnTo>
                  <a:lnTo>
                    <a:pt x="28499" y="1406"/>
                  </a:lnTo>
                  <a:lnTo>
                    <a:pt x="28538" y="1468"/>
                  </a:lnTo>
                  <a:lnTo>
                    <a:pt x="28575" y="1532"/>
                  </a:lnTo>
                  <a:lnTo>
                    <a:pt x="28612" y="1596"/>
                  </a:lnTo>
                  <a:lnTo>
                    <a:pt x="28646" y="1661"/>
                  </a:lnTo>
                  <a:lnTo>
                    <a:pt x="28680" y="1728"/>
                  </a:lnTo>
                  <a:lnTo>
                    <a:pt x="28711" y="1795"/>
                  </a:lnTo>
                  <a:lnTo>
                    <a:pt x="28740" y="1863"/>
                  </a:lnTo>
                  <a:lnTo>
                    <a:pt x="28768" y="1932"/>
                  </a:lnTo>
                  <a:lnTo>
                    <a:pt x="28795" y="2001"/>
                  </a:lnTo>
                  <a:lnTo>
                    <a:pt x="28820" y="2072"/>
                  </a:lnTo>
                  <a:lnTo>
                    <a:pt x="28843" y="2143"/>
                  </a:lnTo>
                  <a:lnTo>
                    <a:pt x="28865" y="2215"/>
                  </a:lnTo>
                  <a:lnTo>
                    <a:pt x="28884" y="2288"/>
                  </a:lnTo>
                  <a:lnTo>
                    <a:pt x="28902" y="2361"/>
                  </a:lnTo>
                  <a:lnTo>
                    <a:pt x="28918" y="2435"/>
                  </a:lnTo>
                  <a:lnTo>
                    <a:pt x="28933" y="2510"/>
                  </a:lnTo>
                  <a:lnTo>
                    <a:pt x="28945" y="2585"/>
                  </a:lnTo>
                  <a:lnTo>
                    <a:pt x="28955" y="2661"/>
                  </a:lnTo>
                  <a:lnTo>
                    <a:pt x="28965" y="2738"/>
                  </a:lnTo>
                  <a:lnTo>
                    <a:pt x="28971" y="2815"/>
                  </a:lnTo>
                  <a:lnTo>
                    <a:pt x="28976" y="2893"/>
                  </a:lnTo>
                  <a:lnTo>
                    <a:pt x="28979" y="2971"/>
                  </a:lnTo>
                  <a:lnTo>
                    <a:pt x="28980" y="3050"/>
                  </a:lnTo>
                  <a:lnTo>
                    <a:pt x="28980" y="5222"/>
                  </a:lnTo>
                  <a:lnTo>
                    <a:pt x="28979" y="5273"/>
                  </a:lnTo>
                  <a:lnTo>
                    <a:pt x="28978" y="5323"/>
                  </a:lnTo>
                  <a:lnTo>
                    <a:pt x="28974" y="5373"/>
                  </a:lnTo>
                  <a:lnTo>
                    <a:pt x="28969" y="5422"/>
                  </a:lnTo>
                  <a:lnTo>
                    <a:pt x="28965" y="5447"/>
                  </a:lnTo>
                  <a:lnTo>
                    <a:pt x="28961" y="5471"/>
                  </a:lnTo>
                  <a:lnTo>
                    <a:pt x="28955" y="5495"/>
                  </a:lnTo>
                  <a:lnTo>
                    <a:pt x="28950" y="5518"/>
                  </a:lnTo>
                  <a:lnTo>
                    <a:pt x="28943" y="5542"/>
                  </a:lnTo>
                  <a:lnTo>
                    <a:pt x="28936" y="5565"/>
                  </a:lnTo>
                  <a:lnTo>
                    <a:pt x="28927" y="5588"/>
                  </a:lnTo>
                  <a:lnTo>
                    <a:pt x="28918" y="5610"/>
                  </a:lnTo>
                  <a:lnTo>
                    <a:pt x="28825" y="5605"/>
                  </a:lnTo>
                  <a:lnTo>
                    <a:pt x="28733" y="5603"/>
                  </a:lnTo>
                  <a:lnTo>
                    <a:pt x="28640" y="5603"/>
                  </a:lnTo>
                  <a:lnTo>
                    <a:pt x="28548" y="5605"/>
                  </a:lnTo>
                  <a:lnTo>
                    <a:pt x="28456" y="5610"/>
                  </a:lnTo>
                  <a:lnTo>
                    <a:pt x="28364" y="5617"/>
                  </a:lnTo>
                  <a:lnTo>
                    <a:pt x="28274" y="5625"/>
                  </a:lnTo>
                  <a:lnTo>
                    <a:pt x="28183" y="5637"/>
                  </a:lnTo>
                  <a:lnTo>
                    <a:pt x="28092" y="5649"/>
                  </a:lnTo>
                  <a:lnTo>
                    <a:pt x="28003" y="5665"/>
                  </a:lnTo>
                  <a:lnTo>
                    <a:pt x="27913" y="5682"/>
                  </a:lnTo>
                  <a:lnTo>
                    <a:pt x="27825" y="5702"/>
                  </a:lnTo>
                  <a:lnTo>
                    <a:pt x="27737" y="5725"/>
                  </a:lnTo>
                  <a:lnTo>
                    <a:pt x="27650" y="5749"/>
                  </a:lnTo>
                  <a:lnTo>
                    <a:pt x="27564" y="5776"/>
                  </a:lnTo>
                  <a:lnTo>
                    <a:pt x="27478" y="5805"/>
                  </a:lnTo>
                  <a:lnTo>
                    <a:pt x="27437" y="5821"/>
                  </a:lnTo>
                  <a:lnTo>
                    <a:pt x="27394" y="5836"/>
                  </a:lnTo>
                  <a:lnTo>
                    <a:pt x="27352" y="5853"/>
                  </a:lnTo>
                  <a:lnTo>
                    <a:pt x="27311" y="5870"/>
                  </a:lnTo>
                  <a:lnTo>
                    <a:pt x="27269" y="5887"/>
                  </a:lnTo>
                  <a:lnTo>
                    <a:pt x="27228" y="5906"/>
                  </a:lnTo>
                  <a:lnTo>
                    <a:pt x="27187" y="5925"/>
                  </a:lnTo>
                  <a:lnTo>
                    <a:pt x="27147" y="5945"/>
                  </a:lnTo>
                  <a:lnTo>
                    <a:pt x="27107" y="5964"/>
                  </a:lnTo>
                  <a:lnTo>
                    <a:pt x="27066" y="5985"/>
                  </a:lnTo>
                  <a:lnTo>
                    <a:pt x="27026" y="6007"/>
                  </a:lnTo>
                  <a:lnTo>
                    <a:pt x="26988" y="6029"/>
                  </a:lnTo>
                  <a:lnTo>
                    <a:pt x="26948" y="6051"/>
                  </a:lnTo>
                  <a:lnTo>
                    <a:pt x="26910" y="6075"/>
                  </a:lnTo>
                  <a:lnTo>
                    <a:pt x="26871" y="6098"/>
                  </a:lnTo>
                  <a:lnTo>
                    <a:pt x="26833" y="6123"/>
                  </a:lnTo>
                  <a:lnTo>
                    <a:pt x="26795" y="6148"/>
                  </a:lnTo>
                  <a:lnTo>
                    <a:pt x="26758" y="6173"/>
                  </a:lnTo>
                  <a:lnTo>
                    <a:pt x="26721" y="6199"/>
                  </a:lnTo>
                  <a:lnTo>
                    <a:pt x="26684" y="6226"/>
                  </a:lnTo>
                  <a:lnTo>
                    <a:pt x="26648" y="6253"/>
                  </a:lnTo>
                  <a:lnTo>
                    <a:pt x="26612" y="6281"/>
                  </a:lnTo>
                  <a:lnTo>
                    <a:pt x="26577" y="6309"/>
                  </a:lnTo>
                  <a:lnTo>
                    <a:pt x="26541" y="6338"/>
                  </a:lnTo>
                  <a:lnTo>
                    <a:pt x="26507" y="6368"/>
                  </a:lnTo>
                  <a:lnTo>
                    <a:pt x="26473" y="6398"/>
                  </a:lnTo>
                  <a:lnTo>
                    <a:pt x="26438" y="6430"/>
                  </a:lnTo>
                  <a:lnTo>
                    <a:pt x="26405" y="6462"/>
                  </a:lnTo>
                  <a:lnTo>
                    <a:pt x="26372" y="6494"/>
                  </a:lnTo>
                  <a:lnTo>
                    <a:pt x="26339" y="6526"/>
                  </a:lnTo>
                  <a:lnTo>
                    <a:pt x="26307" y="6560"/>
                  </a:lnTo>
                  <a:lnTo>
                    <a:pt x="26275" y="6594"/>
                  </a:lnTo>
                  <a:lnTo>
                    <a:pt x="26232" y="6643"/>
                  </a:lnTo>
                  <a:lnTo>
                    <a:pt x="26191" y="6694"/>
                  </a:lnTo>
                  <a:lnTo>
                    <a:pt x="26152" y="6744"/>
                  </a:lnTo>
                  <a:lnTo>
                    <a:pt x="26113" y="6796"/>
                  </a:lnTo>
                  <a:lnTo>
                    <a:pt x="26076" y="6848"/>
                  </a:lnTo>
                  <a:lnTo>
                    <a:pt x="26041" y="6901"/>
                  </a:lnTo>
                  <a:lnTo>
                    <a:pt x="26006" y="6954"/>
                  </a:lnTo>
                  <a:lnTo>
                    <a:pt x="25973" y="7008"/>
                  </a:lnTo>
                  <a:lnTo>
                    <a:pt x="25942" y="7063"/>
                  </a:lnTo>
                  <a:lnTo>
                    <a:pt x="25911" y="7119"/>
                  </a:lnTo>
                  <a:lnTo>
                    <a:pt x="25882" y="7174"/>
                  </a:lnTo>
                  <a:lnTo>
                    <a:pt x="25855" y="7231"/>
                  </a:lnTo>
                  <a:lnTo>
                    <a:pt x="25829" y="7287"/>
                  </a:lnTo>
                  <a:lnTo>
                    <a:pt x="25804" y="7344"/>
                  </a:lnTo>
                  <a:lnTo>
                    <a:pt x="25780" y="7403"/>
                  </a:lnTo>
                  <a:lnTo>
                    <a:pt x="25758" y="7461"/>
                  </a:lnTo>
                  <a:lnTo>
                    <a:pt x="25738" y="7519"/>
                  </a:lnTo>
                  <a:lnTo>
                    <a:pt x="25719" y="7578"/>
                  </a:lnTo>
                  <a:lnTo>
                    <a:pt x="25701" y="7637"/>
                  </a:lnTo>
                  <a:lnTo>
                    <a:pt x="25684" y="7697"/>
                  </a:lnTo>
                  <a:lnTo>
                    <a:pt x="25669" y="7757"/>
                  </a:lnTo>
                  <a:lnTo>
                    <a:pt x="25655" y="7817"/>
                  </a:lnTo>
                  <a:lnTo>
                    <a:pt x="25643" y="7877"/>
                  </a:lnTo>
                  <a:lnTo>
                    <a:pt x="25631" y="7938"/>
                  </a:lnTo>
                  <a:lnTo>
                    <a:pt x="25622" y="7998"/>
                  </a:lnTo>
                  <a:lnTo>
                    <a:pt x="25614" y="8058"/>
                  </a:lnTo>
                  <a:lnTo>
                    <a:pt x="25606" y="8120"/>
                  </a:lnTo>
                  <a:lnTo>
                    <a:pt x="25601" y="8180"/>
                  </a:lnTo>
                  <a:lnTo>
                    <a:pt x="25597" y="8242"/>
                  </a:lnTo>
                  <a:lnTo>
                    <a:pt x="25595" y="8303"/>
                  </a:lnTo>
                  <a:lnTo>
                    <a:pt x="25593" y="8363"/>
                  </a:lnTo>
                  <a:lnTo>
                    <a:pt x="25593" y="8425"/>
                  </a:lnTo>
                  <a:lnTo>
                    <a:pt x="25595" y="8486"/>
                  </a:lnTo>
                  <a:lnTo>
                    <a:pt x="25597" y="8547"/>
                  </a:lnTo>
                  <a:lnTo>
                    <a:pt x="25601" y="8608"/>
                  </a:lnTo>
                  <a:lnTo>
                    <a:pt x="25607" y="8668"/>
                  </a:lnTo>
                  <a:lnTo>
                    <a:pt x="25614" y="8729"/>
                  </a:lnTo>
                  <a:lnTo>
                    <a:pt x="25622" y="8789"/>
                  </a:lnTo>
                  <a:lnTo>
                    <a:pt x="25632" y="8849"/>
                  </a:lnTo>
                  <a:lnTo>
                    <a:pt x="25644" y="8910"/>
                  </a:lnTo>
                  <a:lnTo>
                    <a:pt x="25656" y="8969"/>
                  </a:lnTo>
                  <a:lnTo>
                    <a:pt x="25670" y="9028"/>
                  </a:lnTo>
                  <a:lnTo>
                    <a:pt x="25686" y="9088"/>
                  </a:lnTo>
                  <a:lnTo>
                    <a:pt x="25702" y="9146"/>
                  </a:lnTo>
                  <a:lnTo>
                    <a:pt x="25721" y="9204"/>
                  </a:lnTo>
                  <a:lnTo>
                    <a:pt x="25740" y="9263"/>
                  </a:lnTo>
                  <a:lnTo>
                    <a:pt x="25762" y="9320"/>
                  </a:lnTo>
                  <a:lnTo>
                    <a:pt x="25783" y="9377"/>
                  </a:lnTo>
                  <a:lnTo>
                    <a:pt x="25807" y="9434"/>
                  </a:lnTo>
                  <a:lnTo>
                    <a:pt x="25832" y="9490"/>
                  </a:lnTo>
                  <a:lnTo>
                    <a:pt x="25859" y="9546"/>
                  </a:lnTo>
                  <a:lnTo>
                    <a:pt x="25888" y="9601"/>
                  </a:lnTo>
                  <a:lnTo>
                    <a:pt x="25917" y="9655"/>
                  </a:lnTo>
                  <a:lnTo>
                    <a:pt x="25948" y="9709"/>
                  </a:lnTo>
                  <a:lnTo>
                    <a:pt x="25980" y="9762"/>
                  </a:lnTo>
                  <a:lnTo>
                    <a:pt x="26015" y="9815"/>
                  </a:lnTo>
                  <a:lnTo>
                    <a:pt x="26050" y="9867"/>
                  </a:lnTo>
                  <a:lnTo>
                    <a:pt x="26086" y="9918"/>
                  </a:lnTo>
                  <a:lnTo>
                    <a:pt x="26124" y="9969"/>
                  </a:lnTo>
                  <a:lnTo>
                    <a:pt x="26163" y="10018"/>
                  </a:lnTo>
                  <a:lnTo>
                    <a:pt x="26205" y="10067"/>
                  </a:lnTo>
                  <a:lnTo>
                    <a:pt x="26247" y="10116"/>
                  </a:lnTo>
                  <a:lnTo>
                    <a:pt x="26290" y="10163"/>
                  </a:lnTo>
                  <a:lnTo>
                    <a:pt x="26336" y="10210"/>
                  </a:lnTo>
                  <a:lnTo>
                    <a:pt x="26383" y="10254"/>
                  </a:lnTo>
                  <a:lnTo>
                    <a:pt x="26430" y="10298"/>
                  </a:lnTo>
                  <a:lnTo>
                    <a:pt x="26479" y="10340"/>
                  </a:lnTo>
                  <a:lnTo>
                    <a:pt x="26528" y="10380"/>
                  </a:lnTo>
                  <a:lnTo>
                    <a:pt x="26579" y="10419"/>
                  </a:lnTo>
                  <a:lnTo>
                    <a:pt x="26630" y="10456"/>
                  </a:lnTo>
                  <a:lnTo>
                    <a:pt x="26682" y="10492"/>
                  </a:lnTo>
                  <a:lnTo>
                    <a:pt x="26735" y="10525"/>
                  </a:lnTo>
                  <a:lnTo>
                    <a:pt x="26788" y="10557"/>
                  </a:lnTo>
                  <a:lnTo>
                    <a:pt x="26843" y="10588"/>
                  </a:lnTo>
                  <a:lnTo>
                    <a:pt x="26897" y="10618"/>
                  </a:lnTo>
                  <a:lnTo>
                    <a:pt x="26954" y="10645"/>
                  </a:lnTo>
                  <a:lnTo>
                    <a:pt x="27010" y="10671"/>
                  </a:lnTo>
                  <a:lnTo>
                    <a:pt x="27067" y="10695"/>
                  </a:lnTo>
                  <a:lnTo>
                    <a:pt x="27124" y="10718"/>
                  </a:lnTo>
                  <a:lnTo>
                    <a:pt x="27182" y="10738"/>
                  </a:lnTo>
                  <a:lnTo>
                    <a:pt x="27240" y="10758"/>
                  </a:lnTo>
                  <a:lnTo>
                    <a:pt x="27298" y="10776"/>
                  </a:lnTo>
                  <a:lnTo>
                    <a:pt x="27357" y="10792"/>
                  </a:lnTo>
                  <a:lnTo>
                    <a:pt x="27417" y="10807"/>
                  </a:lnTo>
                  <a:lnTo>
                    <a:pt x="27476" y="10821"/>
                  </a:lnTo>
                  <a:lnTo>
                    <a:pt x="27535" y="10832"/>
                  </a:lnTo>
                  <a:lnTo>
                    <a:pt x="27596" y="10841"/>
                  </a:lnTo>
                  <a:lnTo>
                    <a:pt x="27655" y="10850"/>
                  </a:lnTo>
                  <a:lnTo>
                    <a:pt x="27716" y="10857"/>
                  </a:lnTo>
                  <a:lnTo>
                    <a:pt x="27776" y="10862"/>
                  </a:lnTo>
                  <a:lnTo>
                    <a:pt x="27836" y="10865"/>
                  </a:lnTo>
                  <a:lnTo>
                    <a:pt x="27897" y="10867"/>
                  </a:lnTo>
                  <a:lnTo>
                    <a:pt x="27956" y="10868"/>
                  </a:lnTo>
                  <a:lnTo>
                    <a:pt x="28016" y="10867"/>
                  </a:lnTo>
                  <a:lnTo>
                    <a:pt x="28077" y="10864"/>
                  </a:lnTo>
                  <a:lnTo>
                    <a:pt x="28136" y="10860"/>
                  </a:lnTo>
                  <a:lnTo>
                    <a:pt x="28195" y="10854"/>
                  </a:lnTo>
                  <a:lnTo>
                    <a:pt x="28255" y="10847"/>
                  </a:lnTo>
                  <a:lnTo>
                    <a:pt x="28314" y="10838"/>
                  </a:lnTo>
                  <a:lnTo>
                    <a:pt x="28372" y="10828"/>
                  </a:lnTo>
                  <a:lnTo>
                    <a:pt x="28431" y="10815"/>
                  </a:lnTo>
                  <a:lnTo>
                    <a:pt x="28488" y="10802"/>
                  </a:lnTo>
                  <a:lnTo>
                    <a:pt x="28545" y="10786"/>
                  </a:lnTo>
                  <a:lnTo>
                    <a:pt x="28603" y="10770"/>
                  </a:lnTo>
                  <a:lnTo>
                    <a:pt x="28659" y="10752"/>
                  </a:lnTo>
                  <a:lnTo>
                    <a:pt x="28714" y="10732"/>
                  </a:lnTo>
                  <a:lnTo>
                    <a:pt x="28769" y="10710"/>
                  </a:lnTo>
                  <a:lnTo>
                    <a:pt x="28823" y="10687"/>
                  </a:lnTo>
                  <a:lnTo>
                    <a:pt x="28877" y="10662"/>
                  </a:lnTo>
                  <a:lnTo>
                    <a:pt x="28930" y="10636"/>
                  </a:lnTo>
                  <a:lnTo>
                    <a:pt x="28983" y="10609"/>
                  </a:lnTo>
                  <a:lnTo>
                    <a:pt x="29034" y="10580"/>
                  </a:lnTo>
                  <a:lnTo>
                    <a:pt x="29083" y="10549"/>
                  </a:lnTo>
                  <a:lnTo>
                    <a:pt x="29133" y="10517"/>
                  </a:lnTo>
                  <a:lnTo>
                    <a:pt x="29181" y="10482"/>
                  </a:lnTo>
                  <a:lnTo>
                    <a:pt x="29229" y="10447"/>
                  </a:lnTo>
                  <a:lnTo>
                    <a:pt x="29276" y="10411"/>
                  </a:lnTo>
                  <a:lnTo>
                    <a:pt x="29321" y="10372"/>
                  </a:lnTo>
                  <a:lnTo>
                    <a:pt x="29366" y="10332"/>
                  </a:lnTo>
                  <a:lnTo>
                    <a:pt x="29408" y="10291"/>
                  </a:lnTo>
                  <a:lnTo>
                    <a:pt x="29450" y="10247"/>
                  </a:lnTo>
                  <a:lnTo>
                    <a:pt x="29491" y="10202"/>
                  </a:lnTo>
                  <a:lnTo>
                    <a:pt x="29530" y="10157"/>
                  </a:lnTo>
                  <a:lnTo>
                    <a:pt x="29569" y="10109"/>
                  </a:lnTo>
                  <a:lnTo>
                    <a:pt x="29605" y="10060"/>
                  </a:lnTo>
                  <a:lnTo>
                    <a:pt x="29640" y="10009"/>
                  </a:lnTo>
                  <a:lnTo>
                    <a:pt x="29674" y="9957"/>
                  </a:lnTo>
                  <a:lnTo>
                    <a:pt x="29707" y="9903"/>
                  </a:lnTo>
                  <a:lnTo>
                    <a:pt x="29727" y="9868"/>
                  </a:lnTo>
                  <a:lnTo>
                    <a:pt x="29746" y="9833"/>
                  </a:lnTo>
                  <a:lnTo>
                    <a:pt x="29764" y="9798"/>
                  </a:lnTo>
                  <a:lnTo>
                    <a:pt x="29783" y="9761"/>
                  </a:lnTo>
                  <a:lnTo>
                    <a:pt x="29800" y="9726"/>
                  </a:lnTo>
                  <a:lnTo>
                    <a:pt x="29817" y="9688"/>
                  </a:lnTo>
                  <a:lnTo>
                    <a:pt x="29833" y="9652"/>
                  </a:lnTo>
                  <a:lnTo>
                    <a:pt x="29850" y="9614"/>
                  </a:lnTo>
                  <a:lnTo>
                    <a:pt x="29864" y="9577"/>
                  </a:lnTo>
                  <a:lnTo>
                    <a:pt x="29879" y="9538"/>
                  </a:lnTo>
                  <a:lnTo>
                    <a:pt x="29893" y="9501"/>
                  </a:lnTo>
                  <a:lnTo>
                    <a:pt x="29906" y="9462"/>
                  </a:lnTo>
                  <a:lnTo>
                    <a:pt x="29918" y="9424"/>
                  </a:lnTo>
                  <a:lnTo>
                    <a:pt x="29931" y="9384"/>
                  </a:lnTo>
                  <a:lnTo>
                    <a:pt x="29942" y="9346"/>
                  </a:lnTo>
                  <a:lnTo>
                    <a:pt x="29953" y="9306"/>
                  </a:lnTo>
                  <a:lnTo>
                    <a:pt x="29962" y="9267"/>
                  </a:lnTo>
                  <a:lnTo>
                    <a:pt x="29971" y="9227"/>
                  </a:lnTo>
                  <a:lnTo>
                    <a:pt x="29980" y="9188"/>
                  </a:lnTo>
                  <a:lnTo>
                    <a:pt x="29988" y="9147"/>
                  </a:lnTo>
                  <a:lnTo>
                    <a:pt x="29994" y="9108"/>
                  </a:lnTo>
                  <a:lnTo>
                    <a:pt x="30001" y="9068"/>
                  </a:lnTo>
                  <a:lnTo>
                    <a:pt x="30006" y="9027"/>
                  </a:lnTo>
                  <a:lnTo>
                    <a:pt x="30011" y="8988"/>
                  </a:lnTo>
                  <a:lnTo>
                    <a:pt x="30015" y="8947"/>
                  </a:lnTo>
                  <a:lnTo>
                    <a:pt x="30018" y="8908"/>
                  </a:lnTo>
                  <a:lnTo>
                    <a:pt x="30020" y="8867"/>
                  </a:lnTo>
                  <a:lnTo>
                    <a:pt x="30021" y="8827"/>
                  </a:lnTo>
                  <a:lnTo>
                    <a:pt x="30023" y="8787"/>
                  </a:lnTo>
                  <a:lnTo>
                    <a:pt x="30023" y="8747"/>
                  </a:lnTo>
                  <a:lnTo>
                    <a:pt x="30021" y="8707"/>
                  </a:lnTo>
                  <a:lnTo>
                    <a:pt x="30019" y="8667"/>
                  </a:lnTo>
                  <a:lnTo>
                    <a:pt x="30017" y="8628"/>
                  </a:lnTo>
                  <a:lnTo>
                    <a:pt x="30013" y="8588"/>
                  </a:lnTo>
                  <a:lnTo>
                    <a:pt x="30009" y="8549"/>
                  </a:lnTo>
                  <a:lnTo>
                    <a:pt x="30004" y="8509"/>
                  </a:lnTo>
                  <a:lnTo>
                    <a:pt x="29998" y="8471"/>
                  </a:lnTo>
                  <a:lnTo>
                    <a:pt x="29990" y="8432"/>
                  </a:lnTo>
                  <a:lnTo>
                    <a:pt x="29982" y="8394"/>
                  </a:lnTo>
                  <a:lnTo>
                    <a:pt x="29974" y="8355"/>
                  </a:lnTo>
                  <a:lnTo>
                    <a:pt x="29963" y="8317"/>
                  </a:lnTo>
                  <a:lnTo>
                    <a:pt x="29953" y="8279"/>
                  </a:lnTo>
                  <a:lnTo>
                    <a:pt x="29941" y="8242"/>
                  </a:lnTo>
                  <a:lnTo>
                    <a:pt x="29928" y="8204"/>
                  </a:lnTo>
                  <a:lnTo>
                    <a:pt x="29914" y="8168"/>
                  </a:lnTo>
                  <a:lnTo>
                    <a:pt x="29900" y="8130"/>
                  </a:lnTo>
                  <a:lnTo>
                    <a:pt x="29884" y="8095"/>
                  </a:lnTo>
                  <a:lnTo>
                    <a:pt x="29867" y="8058"/>
                  </a:lnTo>
                  <a:lnTo>
                    <a:pt x="29850" y="8023"/>
                  </a:lnTo>
                  <a:lnTo>
                    <a:pt x="29831" y="7989"/>
                  </a:lnTo>
                  <a:lnTo>
                    <a:pt x="29811" y="7954"/>
                  </a:lnTo>
                  <a:lnTo>
                    <a:pt x="29790" y="7920"/>
                  </a:lnTo>
                  <a:lnTo>
                    <a:pt x="29767" y="7887"/>
                  </a:lnTo>
                  <a:lnTo>
                    <a:pt x="29745" y="7853"/>
                  </a:lnTo>
                  <a:lnTo>
                    <a:pt x="29721" y="7821"/>
                  </a:lnTo>
                  <a:lnTo>
                    <a:pt x="29696" y="7789"/>
                  </a:lnTo>
                  <a:lnTo>
                    <a:pt x="29670" y="7758"/>
                  </a:lnTo>
                  <a:lnTo>
                    <a:pt x="29643" y="7726"/>
                  </a:lnTo>
                  <a:lnTo>
                    <a:pt x="29613" y="7696"/>
                  </a:lnTo>
                  <a:lnTo>
                    <a:pt x="29584" y="7666"/>
                  </a:lnTo>
                  <a:lnTo>
                    <a:pt x="29553" y="7637"/>
                  </a:lnTo>
                  <a:lnTo>
                    <a:pt x="29522" y="7609"/>
                  </a:lnTo>
                  <a:lnTo>
                    <a:pt x="29488" y="7581"/>
                  </a:lnTo>
                  <a:lnTo>
                    <a:pt x="29454" y="7554"/>
                  </a:lnTo>
                  <a:lnTo>
                    <a:pt x="29417" y="7517"/>
                  </a:lnTo>
                  <a:lnTo>
                    <a:pt x="29384" y="7487"/>
                  </a:lnTo>
                  <a:lnTo>
                    <a:pt x="29355" y="7461"/>
                  </a:lnTo>
                  <a:lnTo>
                    <a:pt x="29331" y="7439"/>
                  </a:lnTo>
                  <a:lnTo>
                    <a:pt x="29297" y="7412"/>
                  </a:lnTo>
                  <a:lnTo>
                    <a:pt x="29285" y="740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Ins="252000" anchor="ctr">
              <a:no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重点句型二</a:t>
              </a:r>
            </a:p>
          </p:txBody>
        </p:sp>
      </p:grpSp>
      <p:pic>
        <p:nvPicPr>
          <p:cNvPr id="25608" name="图片 2097243"/>
          <p:cNvPicPr/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42975" y="4169410"/>
            <a:ext cx="1630045" cy="1539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2" name="对角圆角矩形 21"/>
          <p:cNvSpPr/>
          <p:nvPr/>
        </p:nvSpPr>
        <p:spPr>
          <a:xfrm>
            <a:off x="1447165" y="238760"/>
            <a:ext cx="158305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Test</a:t>
            </a:r>
          </a:p>
        </p:txBody>
      </p:sp>
      <p:sp>
        <p:nvSpPr>
          <p:cNvPr id="17" name="矩形 16"/>
          <p:cNvSpPr/>
          <p:nvPr/>
        </p:nvSpPr>
        <p:spPr>
          <a:xfrm>
            <a:off x="1095340" y="1928802"/>
            <a:ext cx="7215238" cy="206121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altLang="zh-CN" sz="3200" dirty="0"/>
              <a:t>(      )</a:t>
            </a:r>
            <a:r>
              <a:rPr lang="en-US" altLang="zh-CN" sz="3200" dirty="0" err="1"/>
              <a:t>1. When</a:t>
            </a:r>
            <a:r>
              <a:rPr lang="en-US" altLang="zh-CN" sz="3200" dirty="0"/>
              <a:t> do you get up?</a:t>
            </a:r>
          </a:p>
          <a:p>
            <a:r>
              <a:rPr lang="en-US" altLang="zh-CN" sz="3200" dirty="0"/>
              <a:t>(      )</a:t>
            </a:r>
            <a:r>
              <a:rPr lang="en-US" altLang="zh-CN" sz="3200" dirty="0" err="1"/>
              <a:t>2. What</a:t>
            </a:r>
            <a:r>
              <a:rPr lang="en-US" altLang="zh-CN" sz="3200" dirty="0"/>
              <a:t> do you often do?</a:t>
            </a:r>
          </a:p>
          <a:p>
            <a:r>
              <a:rPr lang="en-US" altLang="zh-CN" sz="3200" dirty="0"/>
              <a:t>(      )</a:t>
            </a:r>
            <a:r>
              <a:rPr lang="en-US" altLang="zh-CN" sz="3200" dirty="0" err="1"/>
              <a:t>3. When</a:t>
            </a:r>
            <a:r>
              <a:rPr lang="en-US" altLang="zh-CN" sz="3200" dirty="0"/>
              <a:t> does he go shopping?</a:t>
            </a:r>
          </a:p>
          <a:p>
            <a:r>
              <a:rPr lang="en-US" altLang="zh-CN" sz="3200" dirty="0"/>
              <a:t>(      )</a:t>
            </a:r>
            <a:r>
              <a:rPr lang="en-US" altLang="zh-CN" sz="3200" dirty="0" err="1"/>
              <a:t>4. What</a:t>
            </a:r>
            <a:r>
              <a:rPr lang="en-US" altLang="zh-CN" sz="3200" dirty="0"/>
              <a:t> does Amy do on Sunday?</a:t>
            </a:r>
          </a:p>
        </p:txBody>
      </p:sp>
      <p:sp>
        <p:nvSpPr>
          <p:cNvPr id="18" name="矩形 17"/>
          <p:cNvSpPr/>
          <p:nvPr/>
        </p:nvSpPr>
        <p:spPr>
          <a:xfrm>
            <a:off x="309522" y="1142984"/>
            <a:ext cx="37566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我来问你来答。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452794" y="4071942"/>
            <a:ext cx="6096000" cy="2061210"/>
          </a:xfrm>
          <a:prstGeom prst="rect">
            <a:avLst/>
          </a:prstGeom>
          <a:solidFill>
            <a:srgbClr val="66FFFF"/>
          </a:solidFill>
        </p:spPr>
        <p:txBody>
          <a:bodyPr>
            <a:spAutoFit/>
          </a:bodyPr>
          <a:lstStyle/>
          <a:p>
            <a:r>
              <a:rPr lang="en-US" altLang="zh-CN" sz="3200" dirty="0" err="1"/>
              <a:t>A. I</a:t>
            </a:r>
            <a:r>
              <a:rPr lang="en-US" altLang="zh-CN" sz="3200" dirty="0"/>
              <a:t> often play the piano.</a:t>
            </a:r>
          </a:p>
          <a:p>
            <a:r>
              <a:rPr lang="en-US" altLang="zh-CN" sz="3200" dirty="0" err="1"/>
              <a:t>B. He</a:t>
            </a:r>
            <a:r>
              <a:rPr lang="en-US" altLang="zh-CN" sz="3200" dirty="0"/>
              <a:t> goes shopping at ten.</a:t>
            </a:r>
          </a:p>
          <a:p>
            <a:r>
              <a:rPr lang="en-US" altLang="zh-CN" sz="3200" dirty="0" err="1"/>
              <a:t>C. I</a:t>
            </a:r>
            <a:r>
              <a:rPr lang="en-US" altLang="zh-CN" sz="3200" dirty="0"/>
              <a:t> get up at 7:00.</a:t>
            </a:r>
          </a:p>
          <a:p>
            <a:r>
              <a:rPr lang="en-US" altLang="zh-CN" sz="3200" dirty="0" err="1"/>
              <a:t>D. She</a:t>
            </a:r>
            <a:r>
              <a:rPr lang="en-US" altLang="zh-CN" sz="3200" dirty="0"/>
              <a:t> plays sports.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1381092" y="2428868"/>
            <a:ext cx="549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81092" y="19288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81092" y="29289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81092" y="34290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8695" y="540734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矩形 65"/>
          <p:cNvSpPr/>
          <p:nvPr/>
        </p:nvSpPr>
        <p:spPr>
          <a:xfrm>
            <a:off x="4595802" y="428604"/>
            <a:ext cx="2967355" cy="881380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8" rIns="51435" bIns="25718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defRPr/>
            </a:pPr>
            <a:r>
              <a:rPr lang="zh-CN" altLang="en-US" sz="5400" noProof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楷体" panose="02010609060101010101" pitchFamily="49" charset="-122"/>
              </a:rPr>
              <a:t>重点句型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20" name="对角圆角矩形 19"/>
          <p:cNvSpPr/>
          <p:nvPr/>
        </p:nvSpPr>
        <p:spPr>
          <a:xfrm>
            <a:off x="1447165" y="238760"/>
            <a:ext cx="21431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Sum-up</a:t>
            </a:r>
          </a:p>
        </p:txBody>
      </p:sp>
      <p:sp>
        <p:nvSpPr>
          <p:cNvPr id="28" name="文本框 17"/>
          <p:cNvSpPr txBox="1"/>
          <p:nvPr/>
        </p:nvSpPr>
        <p:spPr>
          <a:xfrm>
            <a:off x="3738546" y="1500174"/>
            <a:ext cx="5072098" cy="2273618"/>
          </a:xfrm>
          <a:prstGeom prst="hear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方正书宋_GBK" charset="0"/>
                <a:ea typeface="宋体" panose="02010600030101010101" pitchFamily="2" charset="-122"/>
              </a:rPr>
              <a:t> </a:t>
            </a:r>
            <a:r>
              <a:rPr lang="en-US" sz="2800" dirty="0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This is Wu </a:t>
            </a:r>
            <a:r>
              <a:rPr lang="en-US" sz="2800" dirty="0" err="1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Yifan</a:t>
            </a:r>
            <a:r>
              <a:rPr lang="en-US" sz="2800" dirty="0">
                <a:solidFill>
                  <a:srgbClr val="3333FF"/>
                </a:solidFill>
                <a:latin typeface="Comic Sans MS" panose="030F0702030302020204" charset="0"/>
                <a:ea typeface="宋体" panose="02010600030101010101" pitchFamily="2" charset="-122"/>
              </a:rPr>
              <a:t>. </a:t>
            </a:r>
          </a:p>
          <a:p>
            <a:r>
              <a:rPr lang="zh-CN" altLang="en-US" sz="28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我是吴一凡。</a:t>
            </a:r>
            <a:endParaRPr sz="28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595406" y="3643314"/>
            <a:ext cx="9644129" cy="2279411"/>
          </a:xfrm>
          <a:prstGeom prst="heart">
            <a:avLst/>
          </a:prstGeom>
          <a:solidFill>
            <a:srgbClr val="99FF9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书宋_GBK" charset="0"/>
                <a:ea typeface="宋体" panose="02010600030101010101" pitchFamily="2" charset="-122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Sarah is still asleep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,</a:t>
            </a:r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ea typeface="方正书宋_GBK"/>
                <a:cs typeface="Comic Sans MS" panose="030F0702030302020204" charset="0"/>
              </a:rPr>
              <a:t> but Robin is up.</a:t>
            </a:r>
          </a:p>
          <a:p>
            <a:r>
              <a:rPr lang="en-US" sz="2800" dirty="0">
                <a:solidFill>
                  <a:srgbClr val="000000"/>
                </a:solidFill>
                <a:latin typeface="NEU-FZ-S92"/>
                <a:ea typeface="方正书宋_GBK"/>
                <a:cs typeface="Times New Roman" panose="02020603050405020304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萨拉还在睡觉</a:t>
            </a:r>
            <a:r>
              <a:rPr 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但是罗宾已经起床了。</a:t>
            </a:r>
            <a:endParaRPr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8890" y="578008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311900" y="1092835"/>
            <a:ext cx="5330825" cy="4831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585" y="1716405"/>
            <a:ext cx="5670550" cy="369951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6289040" y="1339850"/>
            <a:ext cx="5376545" cy="3286125"/>
            <a:chOff x="9904" y="2110"/>
            <a:chExt cx="8467" cy="5175"/>
          </a:xfrm>
        </p:grpSpPr>
        <p:sp>
          <p:nvSpPr>
            <p:cNvPr id="19458" name="Rectangle 3"/>
            <p:cNvSpPr/>
            <p:nvPr/>
          </p:nvSpPr>
          <p:spPr>
            <a:xfrm>
              <a:off x="10937" y="2110"/>
              <a:ext cx="701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Homework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904" y="4039"/>
              <a:ext cx="8467" cy="3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和同伴一起计划周末要做什么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什么时间去做这件事。写下来吧。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47165" y="238760"/>
            <a:ext cx="2456180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Homework</a:t>
            </a:r>
          </a:p>
        </p:txBody>
      </p:sp>
      <p:pic>
        <p:nvPicPr>
          <p:cNvPr id="4" name="图片 5" descr="返回键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6530" y="590264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9326245" y="5808345"/>
            <a:ext cx="1697990" cy="161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36930" y="5818505"/>
            <a:ext cx="1557020" cy="147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250" y="6024245"/>
            <a:ext cx="708025" cy="60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53115" y="6017260"/>
            <a:ext cx="921385" cy="61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3371564" y="1861769"/>
            <a:ext cx="5388479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Comic Sans MS" panose="030F0702030302020204" charset="0"/>
                <a:ea typeface="方正卡通简体" panose="03000509000000000000" pitchFamily="65" charset="-122"/>
                <a:cs typeface="Comic Sans MS" panose="030F0702030302020204" charset="0"/>
              </a:rPr>
              <a:t>Thank you!</a:t>
            </a: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7865" y="2838450"/>
            <a:ext cx="630174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8239760" y="4697730"/>
            <a:ext cx="1414145" cy="2036445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54200" y="4963795"/>
            <a:ext cx="1581785" cy="177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rot="2739301">
            <a:off x="378112" y="2267739"/>
            <a:ext cx="1259840" cy="1802130"/>
            <a:chOff x="627" y="3292"/>
            <a:chExt cx="1984" cy="2838"/>
          </a:xfrm>
        </p:grpSpPr>
        <p:pic>
          <p:nvPicPr>
            <p:cNvPr id="35" name="图片 34" descr="吊牌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3861" t="43554"/>
            <a:stretch>
              <a:fillRect/>
            </a:stretch>
          </p:blipFill>
          <p:spPr>
            <a:xfrm rot="480000">
              <a:off x="725" y="3292"/>
              <a:ext cx="1886" cy="2838"/>
            </a:xfrm>
            <a:prstGeom prst="rect">
              <a:avLst/>
            </a:prstGeom>
          </p:spPr>
        </p:pic>
        <p:sp>
          <p:nvSpPr>
            <p:cNvPr id="36" name="文本框 32">
              <a:hlinkClick r:id="rId3" action="ppaction://hlinkfile"/>
            </p:cNvPr>
            <p:cNvSpPr txBox="1"/>
            <p:nvPr/>
          </p:nvSpPr>
          <p:spPr>
            <a:xfrm>
              <a:off x="627" y="4443"/>
              <a:ext cx="1696" cy="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Comic Sans MS" panose="030F0702030302020204" charset="0"/>
                  <a:ea typeface="隶书" panose="02010509060101010101" charset="-122"/>
                  <a:cs typeface="Comic Sans MS" panose="030F0702030302020204" charset="0"/>
                </a:rPr>
                <a:t>Sarah’s weekend</a:t>
              </a:r>
              <a:endParaRPr lang="zh-CN" altLang="en-US" sz="1400" dirty="0">
                <a:latin typeface="隶书" panose="02010509060101010101" charset="-122"/>
                <a:ea typeface="隶书" panose="02010509060101010101" charset="-122"/>
              </a:endParaRPr>
            </a:p>
            <a:p>
              <a:pPr algn="ctr"/>
              <a:r>
                <a:rPr lang="zh-CN" altLang="en-US" sz="1400" dirty="0">
                  <a:latin typeface="隶书" panose="02010509060101010101" charset="-122"/>
                  <a:ea typeface="隶书" panose="02010509060101010101" charset="-122"/>
                </a:rPr>
                <a:t>视频</a:t>
              </a:r>
            </a:p>
          </p:txBody>
        </p:sp>
      </p:grpSp>
      <p:pic>
        <p:nvPicPr>
          <p:cNvPr id="4" name="图片 3" descr="abcd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9955" y="1071880"/>
            <a:ext cx="7222490" cy="5322570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contents"/>
          <p:cNvPicPr>
            <a:picLocks noChangeAspect="1"/>
          </p:cNvPicPr>
          <p:nvPr/>
        </p:nvPicPr>
        <p:blipFill>
          <a:blip r:embed="rId9" cstate="print"/>
          <a:srcRect l="17743" t="19346" r="17515" b="13322"/>
          <a:stretch>
            <a:fillRect/>
          </a:stretch>
        </p:blipFill>
        <p:spPr>
          <a:xfrm>
            <a:off x="286385" y="26670"/>
            <a:ext cx="1988185" cy="104584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38216" y="4344070"/>
            <a:ext cx="2289359" cy="583565"/>
            <a:chOff x="2580" y="6624"/>
            <a:chExt cx="3605" cy="919"/>
          </a:xfrm>
        </p:grpSpPr>
        <p:sp>
          <p:nvSpPr>
            <p:cNvPr id="93" name="文本框 92">
              <a:hlinkClick r:id="rId10" action="ppaction://hlinksldjump"/>
            </p:cNvPr>
            <p:cNvSpPr txBox="1"/>
            <p:nvPr/>
          </p:nvSpPr>
          <p:spPr>
            <a:xfrm>
              <a:off x="3170" y="6624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Sum-up</a:t>
              </a:r>
            </a:p>
          </p:txBody>
        </p:sp>
        <p:sp>
          <p:nvSpPr>
            <p:cNvPr id="66" name=" 190"/>
            <p:cNvSpPr/>
            <p:nvPr/>
          </p:nvSpPr>
          <p:spPr>
            <a:xfrm>
              <a:off x="2580" y="6763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6644" y="1318895"/>
            <a:ext cx="4686166" cy="583565"/>
            <a:chOff x="2591" y="2416"/>
            <a:chExt cx="7380" cy="919"/>
          </a:xfrm>
        </p:grpSpPr>
        <p:sp>
          <p:nvSpPr>
            <p:cNvPr id="84" name="文本框 83">
              <a:hlinkClick r:id="rId11" action="ppaction://hlinksldjump"/>
            </p:cNvPr>
            <p:cNvSpPr txBox="1"/>
            <p:nvPr/>
          </p:nvSpPr>
          <p:spPr>
            <a:xfrm>
              <a:off x="3255" y="2416"/>
              <a:ext cx="6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Warm-up/Revision</a:t>
              </a:r>
            </a:p>
          </p:txBody>
        </p:sp>
        <p:sp>
          <p:nvSpPr>
            <p:cNvPr id="67" name=" 190"/>
            <p:cNvSpPr/>
            <p:nvPr/>
          </p:nvSpPr>
          <p:spPr>
            <a:xfrm>
              <a:off x="2591" y="2556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68864" y="2089150"/>
            <a:ext cx="3675881" cy="583565"/>
            <a:chOff x="2563" y="3855"/>
            <a:chExt cx="5789" cy="919"/>
          </a:xfrm>
        </p:grpSpPr>
        <p:sp>
          <p:nvSpPr>
            <p:cNvPr id="87" name="文本框 86">
              <a:hlinkClick r:id="rId12" action="ppaction://hlinksldjump"/>
            </p:cNvPr>
            <p:cNvSpPr txBox="1"/>
            <p:nvPr/>
          </p:nvSpPr>
          <p:spPr>
            <a:xfrm>
              <a:off x="3255" y="3855"/>
              <a:ext cx="50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Presentation</a:t>
              </a:r>
              <a:endParaRPr lang="zh-CN" altLang="en-US" sz="3200" b="1" dirty="0">
                <a:solidFill>
                  <a:srgbClr val="9E9A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8" name=" 190"/>
            <p:cNvSpPr/>
            <p:nvPr/>
          </p:nvSpPr>
          <p:spPr>
            <a:xfrm>
              <a:off x="2563" y="3971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38216" y="3754473"/>
            <a:ext cx="2299836" cy="583565"/>
            <a:chOff x="2563" y="5280"/>
            <a:chExt cx="3622" cy="919"/>
          </a:xfrm>
        </p:grpSpPr>
        <p:sp>
          <p:nvSpPr>
            <p:cNvPr id="90" name="文本框 89">
              <a:hlinkClick r:id="rId13" action="ppaction://hlinksldjump"/>
            </p:cNvPr>
            <p:cNvSpPr txBox="1"/>
            <p:nvPr/>
          </p:nvSpPr>
          <p:spPr>
            <a:xfrm>
              <a:off x="3170" y="5280"/>
              <a:ext cx="30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Test</a:t>
              </a:r>
              <a:endParaRPr lang="en-US" altLang="zh-CN" sz="3200" b="1" dirty="0">
                <a:solidFill>
                  <a:schemeClr val="tx2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sym typeface="+mn-ea"/>
              </a:endParaRPr>
            </a:p>
          </p:txBody>
        </p:sp>
        <p:sp>
          <p:nvSpPr>
            <p:cNvPr id="69" name=" 190"/>
            <p:cNvSpPr/>
            <p:nvPr/>
          </p:nvSpPr>
          <p:spPr>
            <a:xfrm>
              <a:off x="2563" y="5385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38216" y="4933667"/>
            <a:ext cx="2747213" cy="583565"/>
            <a:chOff x="2535" y="8071"/>
            <a:chExt cx="4326" cy="919"/>
          </a:xfrm>
        </p:grpSpPr>
        <p:sp>
          <p:nvSpPr>
            <p:cNvPr id="96" name="文本框 95">
              <a:hlinkClick r:id="rId14" action="ppaction://hlinksldjump"/>
            </p:cNvPr>
            <p:cNvSpPr txBox="1"/>
            <p:nvPr/>
          </p:nvSpPr>
          <p:spPr>
            <a:xfrm>
              <a:off x="3170" y="8071"/>
              <a:ext cx="369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</a:rPr>
                <a:t>Homework</a:t>
              </a:r>
              <a:endParaRPr lang="en-US" altLang="zh-CN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0" name=" 190"/>
            <p:cNvSpPr/>
            <p:nvPr/>
          </p:nvSpPr>
          <p:spPr>
            <a:xfrm>
              <a:off x="2535" y="8210"/>
              <a:ext cx="579" cy="64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>
            <a:hlinkClick r:id="rId15" action="ppaction://hlinksldjump"/>
          </p:cNvPr>
          <p:cNvSpPr txBox="1"/>
          <p:nvPr/>
        </p:nvSpPr>
        <p:spPr>
          <a:xfrm>
            <a:off x="1649095" y="2730500"/>
            <a:ext cx="2858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 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Page 32</a:t>
            </a:r>
          </a:p>
        </p:txBody>
      </p:sp>
      <p:sp>
        <p:nvSpPr>
          <p:cNvPr id="15" name="文本框 14">
            <a:hlinkClick r:id="rId16" action="ppaction://hlinksldjump"/>
          </p:cNvPr>
          <p:cNvSpPr txBox="1"/>
          <p:nvPr/>
        </p:nvSpPr>
        <p:spPr>
          <a:xfrm>
            <a:off x="1632585" y="3216275"/>
            <a:ext cx="2858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Calibri" panose="020F0502020204030204" charset="0"/>
              </a:rPr>
              <a:t>● 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Page 33</a:t>
            </a:r>
          </a:p>
        </p:txBody>
      </p: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852160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0" y="10160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56690" y="229870"/>
            <a:ext cx="407479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Warm-up/Revision</a:t>
            </a:r>
          </a:p>
        </p:txBody>
      </p:sp>
      <p:sp>
        <p:nvSpPr>
          <p:cNvPr id="16" name="矩形 15"/>
          <p:cNvSpPr/>
          <p:nvPr/>
        </p:nvSpPr>
        <p:spPr>
          <a:xfrm>
            <a:off x="523836" y="1071546"/>
            <a:ext cx="1609736" cy="707886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charset="0"/>
              </a:rPr>
              <a:t>Read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3794" name="Picture 2" descr="https://timgsa.baidu.com/timg?image&amp;quality=80&amp;size=b9999_10000&amp;sec=1532658048342&amp;di=3ce80cf54783c357d3e834c16230ebac&amp;imgtype=0&amp;src=http%3A%2F%2Fwww.wz11y.com%2Fuploadfile%2F201310%2F201310091534439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09720" y="1928802"/>
            <a:ext cx="2059012" cy="1588496"/>
          </a:xfrm>
          <a:prstGeom prst="rect">
            <a:avLst/>
          </a:prstGeom>
          <a:noFill/>
        </p:spPr>
      </p:pic>
      <p:pic>
        <p:nvPicPr>
          <p:cNvPr id="33796" name="Picture 4" descr="https://timgsa.baidu.com/timg?image&amp;quality=80&amp;size=b9999_10000&amp;sec=1532658102162&amp;di=7165186c14bc8947e8534b5753183581&amp;imgtype=0&amp;src=http%3A%2F%2Fpic.1010jiajiao.com%2Fpic7%2Fpages%2F00A0%2F1145%2F0015%2Fd3cf3557873a772e5b4df565a26204cf%2FA%2FImage121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10116" y="1500174"/>
            <a:ext cx="1746658" cy="1714512"/>
          </a:xfrm>
          <a:prstGeom prst="rect">
            <a:avLst/>
          </a:prstGeom>
          <a:noFill/>
        </p:spPr>
      </p:pic>
      <p:pic>
        <p:nvPicPr>
          <p:cNvPr id="33798" name="Picture 6" descr="https://timgsa.baidu.com/timg?image&amp;quality=80&amp;size=b9999_10000&amp;sec=1532658130423&amp;di=32e4e59665639fa9735830ed85f5768d&amp;imgtype=0&amp;src=http%3A%2F%2Fimg01.taopic.com%2F160924%2F234483-16092419441492.jpg"/>
          <p:cNvPicPr>
            <a:picLocks noChangeAspect="1" noChangeArrowheads="1"/>
          </p:cNvPicPr>
          <p:nvPr/>
        </p:nvPicPr>
        <p:blipFill>
          <a:blip r:embed="rId9" cstate="print"/>
          <a:srcRect r="15133" b="7000"/>
          <a:stretch>
            <a:fillRect/>
          </a:stretch>
        </p:blipFill>
        <p:spPr bwMode="auto">
          <a:xfrm>
            <a:off x="9437396" y="3816987"/>
            <a:ext cx="1857388" cy="2035392"/>
          </a:xfrm>
          <a:prstGeom prst="rect">
            <a:avLst/>
          </a:prstGeom>
          <a:noFill/>
        </p:spPr>
      </p:pic>
      <p:pic>
        <p:nvPicPr>
          <p:cNvPr id="33800" name="Picture 8" descr="https://ss1.bdstatic.com/70cFvXSh_Q1YnxGkpoWK1HF6hhy/it/u=3195767,288234656&amp;fm=200&amp;gp=0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39074" y="1500174"/>
            <a:ext cx="2153304" cy="1709723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809588" y="3786190"/>
            <a:ext cx="36798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solidFill>
                  <a:srgbClr val="FF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do morning exercises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67372" y="3429000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</a:rPr>
              <a:t>…</a:t>
            </a:r>
            <a:endParaRPr lang="zh-CN" altLang="en-US" dirty="0"/>
          </a:p>
        </p:txBody>
      </p:sp>
      <p:pic>
        <p:nvPicPr>
          <p:cNvPr id="5" name="图片 5" descr="返回键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650" y="5708968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0" y="285728"/>
            <a:ext cx="3514104" cy="1107996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6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sym typeface="+mn-ea"/>
              </a:rPr>
              <a:t>A riddle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084" y="178592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95274" y="260746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映日荷花别样红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23902" y="342900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mic Sans MS" panose="030F0702030302020204" charset="0"/>
              </a:rPr>
              <a:t>最是橙黄橘绿时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952596" y="4250537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mic Sans MS" panose="030F0702030302020204" charset="0"/>
              </a:rPr>
              <a:t>梅须逊雪三分白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024166" y="5072074"/>
            <a:ext cx="3797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For English words </a:t>
            </a:r>
            <a:r>
              <a:rPr lang="en-US" sz="3200" dirty="0">
                <a:solidFill>
                  <a:srgbClr val="FF0000"/>
                </a:solidFill>
                <a:latin typeface="Comic Sans MS" panose="030F0702030302020204" charset="0"/>
                <a:ea typeface="+mn-ea"/>
                <a:cs typeface="Comic Sans MS" panose="030F0702030302020204" charset="0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38942" y="1357298"/>
            <a:ext cx="19319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sym typeface="+mn-ea"/>
              </a:rPr>
              <a:t>spring</a:t>
            </a:r>
            <a:endParaRPr lang="zh-CN" altLang="en-US" sz="4800" dirty="0"/>
          </a:p>
        </p:txBody>
      </p:sp>
      <p:sp>
        <p:nvSpPr>
          <p:cNvPr id="22" name="右箭头 21"/>
          <p:cNvSpPr/>
          <p:nvPr/>
        </p:nvSpPr>
        <p:spPr>
          <a:xfrm>
            <a:off x="3667108" y="1571612"/>
            <a:ext cx="2643206" cy="1071570"/>
          </a:xfrm>
          <a:prstGeom prst="rightArrow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524760" y="2262179"/>
            <a:ext cx="35083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sym typeface="+mn-ea"/>
              </a:rPr>
              <a:t>summer</a:t>
            </a:r>
            <a:endParaRPr lang="zh-CN" altLang="en-US" sz="4800" dirty="0"/>
          </a:p>
        </p:txBody>
      </p:sp>
      <p:sp>
        <p:nvSpPr>
          <p:cNvPr id="28" name="矩形 27"/>
          <p:cNvSpPr/>
          <p:nvPr/>
        </p:nvSpPr>
        <p:spPr>
          <a:xfrm>
            <a:off x="8310578" y="3167060"/>
            <a:ext cx="2257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sym typeface="+mn-ea"/>
              </a:rPr>
              <a:t>autumn</a:t>
            </a:r>
            <a:endParaRPr lang="zh-CN" altLang="en-US" sz="4800" dirty="0"/>
          </a:p>
        </p:txBody>
      </p:sp>
      <p:sp>
        <p:nvSpPr>
          <p:cNvPr id="29" name="矩形 28"/>
          <p:cNvSpPr/>
          <p:nvPr/>
        </p:nvSpPr>
        <p:spPr>
          <a:xfrm>
            <a:off x="8953520" y="4071942"/>
            <a:ext cx="20329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sym typeface="+mn-ea"/>
              </a:rPr>
              <a:t>winter</a:t>
            </a:r>
            <a:endParaRPr lang="zh-CN" altLang="en-US" sz="4800" dirty="0"/>
          </a:p>
        </p:txBody>
      </p:sp>
      <p:sp>
        <p:nvSpPr>
          <p:cNvPr id="30" name="右箭头 29"/>
          <p:cNvSpPr/>
          <p:nvPr/>
        </p:nvSpPr>
        <p:spPr>
          <a:xfrm>
            <a:off x="4238612" y="2398706"/>
            <a:ext cx="2643206" cy="1071570"/>
          </a:xfrm>
          <a:prstGeom prst="rightArrow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>
            <a:off x="5095868" y="3225800"/>
            <a:ext cx="2643206" cy="1071570"/>
          </a:xfrm>
          <a:prstGeom prst="rightArrow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5862638" y="4052894"/>
            <a:ext cx="2643206" cy="1071570"/>
          </a:xfrm>
          <a:prstGeom prst="rightArrow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9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9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9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79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9" grpId="0"/>
      <p:bldP spid="21" grpId="0"/>
      <p:bldP spid="22" grpId="0" animBg="1"/>
      <p:bldP spid="23" grpId="0"/>
      <p:bldP spid="28" grpId="0"/>
      <p:bldP spid="29" grpId="0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0490"/>
            <a:ext cx="1127760" cy="807085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1447165" y="238760"/>
            <a:ext cx="2828925" cy="597535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Presentation</a:t>
            </a:r>
          </a:p>
        </p:txBody>
      </p:sp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云形标注 21"/>
          <p:cNvSpPr/>
          <p:nvPr/>
        </p:nvSpPr>
        <p:spPr>
          <a:xfrm>
            <a:off x="2309786" y="4429132"/>
            <a:ext cx="5643602" cy="1143008"/>
          </a:xfrm>
          <a:prstGeom prst="cloudCallout">
            <a:avLst>
              <a:gd name="adj1" fmla="val 74082"/>
              <a:gd name="adj2" fmla="val 17998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When do you do morning exercises?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30" name="Picture 2" descr="https://timgsa.baidu.com/timg?image&amp;quality=80&amp;size=b9999_10000&amp;sec=1532658048342&amp;di=3ce80cf54783c357d3e834c16230ebac&amp;imgtype=0&amp;src=http%3A%2F%2Fwww.wz11y.com%2Fuploadfile%2F201310%2F2013100915344396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9522" y="1500174"/>
            <a:ext cx="3500462" cy="2700552"/>
          </a:xfrm>
          <a:prstGeom prst="rect">
            <a:avLst/>
          </a:prstGeom>
          <a:noFill/>
        </p:spPr>
      </p:pic>
      <p:sp>
        <p:nvSpPr>
          <p:cNvPr id="31" name="云形标注 30"/>
          <p:cNvSpPr/>
          <p:nvPr/>
        </p:nvSpPr>
        <p:spPr>
          <a:xfrm>
            <a:off x="4881554" y="1643050"/>
            <a:ext cx="5643602" cy="1143008"/>
          </a:xfrm>
          <a:prstGeom prst="cloudCallout">
            <a:avLst>
              <a:gd name="adj1" fmla="val 32737"/>
              <a:gd name="adj2" fmla="val 217997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What do you do on the weekend?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667768" y="4071942"/>
            <a:ext cx="3000396" cy="196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云形标注 31"/>
          <p:cNvSpPr/>
          <p:nvPr/>
        </p:nvSpPr>
        <p:spPr>
          <a:xfrm>
            <a:off x="5953124" y="3000372"/>
            <a:ext cx="2143140" cy="714380"/>
          </a:xfrm>
          <a:prstGeom prst="cloudCallout">
            <a:avLst>
              <a:gd name="adj1" fmla="val 158045"/>
              <a:gd name="adj2" fmla="val 129998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cs typeface="Comic Sans MS" panose="030F0702030302020204" charset="0"/>
              </a:rPr>
              <a:t>I do …</a:t>
            </a:r>
            <a:endParaRPr lang="zh-CN" altLang="en-US" sz="2800" b="1" dirty="0">
              <a:solidFill>
                <a:srgbClr val="000000"/>
              </a:solidFill>
              <a:latin typeface="Comic Sans MS" panose="030F0702030302020204" charset="0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9453586" y="2714620"/>
            <a:ext cx="2143140" cy="714380"/>
          </a:xfrm>
          <a:prstGeom prst="cloudCallout">
            <a:avLst>
              <a:gd name="adj1" fmla="val -39103"/>
              <a:gd name="adj2" fmla="val 224894"/>
            </a:avLst>
          </a:prstGeom>
          <a:solidFill>
            <a:srgbClr val="66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rPr>
              <a:t>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omic Sans MS" panose="030F0702030302020204" charset="0"/>
            </a:endParaRPr>
          </a:p>
        </p:txBody>
      </p:sp>
      <p:pic>
        <p:nvPicPr>
          <p:cNvPr id="5" name="图片 5" descr="返回键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2875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e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217930" y="3153410"/>
            <a:ext cx="2832735" cy="2555875"/>
          </a:xfrm>
          <a:prstGeom prst="rect">
            <a:avLst/>
          </a:prstGeom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图片 2097200">
            <a:hlinkClick r:id="rId7" action="ppaction://hlinkfile"/>
          </p:cNvPr>
          <p:cNvPicPr/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2748" y="2073275"/>
            <a:ext cx="4027487" cy="421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2" name="云形标注 1048600"/>
          <p:cNvSpPr/>
          <p:nvPr/>
        </p:nvSpPr>
        <p:spPr>
          <a:xfrm>
            <a:off x="2305050" y="898525"/>
            <a:ext cx="4696460" cy="1763395"/>
          </a:xfrm>
          <a:prstGeom prst="cloudCallout">
            <a:avLst>
              <a:gd name="adj1" fmla="val -26649"/>
              <a:gd name="adj2" fmla="val 94112"/>
            </a:avLst>
          </a:prstGeom>
          <a:gradFill rotWithShape="1">
            <a:gsLst>
              <a:gs pos="0">
                <a:srgbClr val="A6E4FF">
                  <a:alpha val="100000"/>
                </a:srgbClr>
              </a:gs>
              <a:gs pos="34998">
                <a:srgbClr val="BFEDFF">
                  <a:alpha val="100000"/>
                </a:srgbClr>
              </a:gs>
              <a:gs pos="100000">
                <a:srgbClr val="E6F9FF">
                  <a:alpha val="100000"/>
                </a:srgbClr>
              </a:gs>
              <a:gs pos="100000">
                <a:srgbClr val="E6F9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4BACC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latinLnBrk="1"/>
            <a:endParaRPr lang="zh-CN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矩形 1048602">
            <a:hlinkClick r:id="rId9" action="ppaction://hlinkfile"/>
          </p:cNvPr>
          <p:cNvSpPr/>
          <p:nvPr/>
        </p:nvSpPr>
        <p:spPr>
          <a:xfrm>
            <a:off x="7268211" y="3616643"/>
            <a:ext cx="24111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latinLnBrk="1"/>
            <a:r>
              <a:rPr lang="en-US" altLang="zh-CN" sz="36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Sarah’s </a:t>
            </a:r>
          </a:p>
          <a:p>
            <a:pPr algn="ctr" latinLnBrk="1"/>
            <a:r>
              <a:rPr lang="en-US" altLang="zh-CN" sz="36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weekend</a:t>
            </a:r>
          </a:p>
        </p:txBody>
      </p:sp>
      <p:sp>
        <p:nvSpPr>
          <p:cNvPr id="10253" name="矩形 1048601"/>
          <p:cNvSpPr/>
          <p:nvPr/>
        </p:nvSpPr>
        <p:spPr>
          <a:xfrm>
            <a:off x="2500630" y="1268730"/>
            <a:ext cx="4685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latinLnBrk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点击“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charset="0"/>
                <a:ea typeface="楷体" panose="02010609060101010101" pitchFamily="49" charset="-122"/>
                <a:sym typeface="楷体" panose="02010609060101010101" pitchFamily="49" charset="-122"/>
              </a:rPr>
              <a:t>Sarah’s weekend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”，跟我一起读吧！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128"/>
          <p:cNvGrpSpPr/>
          <p:nvPr/>
        </p:nvGrpSpPr>
        <p:grpSpPr>
          <a:xfrm>
            <a:off x="139700" y="89535"/>
            <a:ext cx="2346960" cy="1437640"/>
            <a:chOff x="-920750" y="2238375"/>
            <a:chExt cx="3092451" cy="1617663"/>
          </a:xfrm>
        </p:grpSpPr>
        <p:sp>
          <p:nvSpPr>
            <p:cNvPr id="54" name="Freeform 13"/>
            <p:cNvSpPr/>
            <p:nvPr/>
          </p:nvSpPr>
          <p:spPr bwMode="auto">
            <a:xfrm>
              <a:off x="-920750" y="2238375"/>
              <a:ext cx="3036888" cy="1501775"/>
            </a:xfrm>
            <a:custGeom>
              <a:avLst/>
              <a:gdLst>
                <a:gd name="T0" fmla="*/ 708 w 708"/>
                <a:gd name="T1" fmla="*/ 6 h 350"/>
                <a:gd name="T2" fmla="*/ 0 w 708"/>
                <a:gd name="T3" fmla="*/ 298 h 350"/>
                <a:gd name="T4" fmla="*/ 3 w 708"/>
                <a:gd name="T5" fmla="*/ 287 h 350"/>
                <a:gd name="T6" fmla="*/ 698 w 708"/>
                <a:gd name="T7" fmla="*/ 0 h 350"/>
                <a:gd name="T8" fmla="*/ 708 w 708"/>
                <a:gd name="T9" fmla="*/ 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50">
                  <a:moveTo>
                    <a:pt x="708" y="6"/>
                  </a:moveTo>
                  <a:cubicBezTo>
                    <a:pt x="543" y="244"/>
                    <a:pt x="284" y="350"/>
                    <a:pt x="0" y="298"/>
                  </a:cubicBezTo>
                  <a:cubicBezTo>
                    <a:pt x="1" y="294"/>
                    <a:pt x="2" y="291"/>
                    <a:pt x="3" y="287"/>
                  </a:cubicBezTo>
                  <a:cubicBezTo>
                    <a:pt x="282" y="338"/>
                    <a:pt x="536" y="233"/>
                    <a:pt x="698" y="0"/>
                  </a:cubicBezTo>
                  <a:cubicBezTo>
                    <a:pt x="702" y="3"/>
                    <a:pt x="704" y="4"/>
                    <a:pt x="708" y="6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-762000" y="3533775"/>
              <a:ext cx="342900" cy="312738"/>
            </a:xfrm>
            <a:custGeom>
              <a:avLst/>
              <a:gdLst>
                <a:gd name="T0" fmla="*/ 33 w 80"/>
                <a:gd name="T1" fmla="*/ 73 h 73"/>
                <a:gd name="T2" fmla="*/ 0 w 80"/>
                <a:gd name="T3" fmla="*/ 0 h 73"/>
                <a:gd name="T4" fmla="*/ 80 w 80"/>
                <a:gd name="T5" fmla="*/ 8 h 73"/>
                <a:gd name="T6" fmla="*/ 33 w 80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3">
                  <a:moveTo>
                    <a:pt x="33" y="73"/>
                  </a:moveTo>
                  <a:cubicBezTo>
                    <a:pt x="18" y="44"/>
                    <a:pt x="12" y="29"/>
                    <a:pt x="0" y="0"/>
                  </a:cubicBezTo>
                  <a:cubicBezTo>
                    <a:pt x="32" y="5"/>
                    <a:pt x="48" y="7"/>
                    <a:pt x="80" y="8"/>
                  </a:cubicBezTo>
                  <a:cubicBezTo>
                    <a:pt x="63" y="35"/>
                    <a:pt x="54" y="47"/>
                    <a:pt x="33" y="7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-277812" y="3551238"/>
              <a:ext cx="339725" cy="304800"/>
            </a:xfrm>
            <a:custGeom>
              <a:avLst/>
              <a:gdLst>
                <a:gd name="T0" fmla="*/ 44 w 79"/>
                <a:gd name="T1" fmla="*/ 71 h 71"/>
                <a:gd name="T2" fmla="*/ 0 w 79"/>
                <a:gd name="T3" fmla="*/ 5 h 71"/>
                <a:gd name="T4" fmla="*/ 79 w 79"/>
                <a:gd name="T5" fmla="*/ 0 h 71"/>
                <a:gd name="T6" fmla="*/ 44 w 79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1">
                  <a:moveTo>
                    <a:pt x="44" y="71"/>
                  </a:moveTo>
                  <a:cubicBezTo>
                    <a:pt x="25" y="45"/>
                    <a:pt x="16" y="32"/>
                    <a:pt x="0" y="5"/>
                  </a:cubicBezTo>
                  <a:cubicBezTo>
                    <a:pt x="32" y="5"/>
                    <a:pt x="48" y="3"/>
                    <a:pt x="79" y="0"/>
                  </a:cubicBezTo>
                  <a:cubicBezTo>
                    <a:pt x="67" y="28"/>
                    <a:pt x="60" y="43"/>
                    <a:pt x="44" y="71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"/>
            <p:cNvSpPr/>
            <p:nvPr/>
          </p:nvSpPr>
          <p:spPr bwMode="auto">
            <a:xfrm>
              <a:off x="198438" y="3452813"/>
              <a:ext cx="325438" cy="325438"/>
            </a:xfrm>
            <a:custGeom>
              <a:avLst/>
              <a:gdLst>
                <a:gd name="T0" fmla="*/ 54 w 76"/>
                <a:gd name="T1" fmla="*/ 76 h 76"/>
                <a:gd name="T2" fmla="*/ 0 w 76"/>
                <a:gd name="T3" fmla="*/ 18 h 76"/>
                <a:gd name="T4" fmla="*/ 76 w 76"/>
                <a:gd name="T5" fmla="*/ 0 h 76"/>
                <a:gd name="T6" fmla="*/ 54 w 76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6">
                  <a:moveTo>
                    <a:pt x="54" y="76"/>
                  </a:moveTo>
                  <a:cubicBezTo>
                    <a:pt x="31" y="53"/>
                    <a:pt x="20" y="42"/>
                    <a:pt x="0" y="18"/>
                  </a:cubicBezTo>
                  <a:cubicBezTo>
                    <a:pt x="31" y="12"/>
                    <a:pt x="46" y="9"/>
                    <a:pt x="76" y="0"/>
                  </a:cubicBezTo>
                  <a:cubicBezTo>
                    <a:pt x="69" y="30"/>
                    <a:pt x="65" y="45"/>
                    <a:pt x="54" y="76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7"/>
            <p:cNvSpPr/>
            <p:nvPr/>
          </p:nvSpPr>
          <p:spPr bwMode="auto">
            <a:xfrm>
              <a:off x="657225" y="3276600"/>
              <a:ext cx="309563" cy="338138"/>
            </a:xfrm>
            <a:custGeom>
              <a:avLst/>
              <a:gdLst>
                <a:gd name="T0" fmla="*/ 63 w 72"/>
                <a:gd name="T1" fmla="*/ 79 h 79"/>
                <a:gd name="T2" fmla="*/ 0 w 72"/>
                <a:gd name="T3" fmla="*/ 30 h 79"/>
                <a:gd name="T4" fmla="*/ 72 w 72"/>
                <a:gd name="T5" fmla="*/ 0 h 79"/>
                <a:gd name="T6" fmla="*/ 63 w 7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9">
                  <a:moveTo>
                    <a:pt x="63" y="79"/>
                  </a:moveTo>
                  <a:cubicBezTo>
                    <a:pt x="37" y="61"/>
                    <a:pt x="24" y="51"/>
                    <a:pt x="0" y="30"/>
                  </a:cubicBezTo>
                  <a:cubicBezTo>
                    <a:pt x="30" y="20"/>
                    <a:pt x="44" y="14"/>
                    <a:pt x="72" y="0"/>
                  </a:cubicBezTo>
                  <a:cubicBezTo>
                    <a:pt x="70" y="31"/>
                    <a:pt x="68" y="47"/>
                    <a:pt x="63" y="79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8"/>
            <p:cNvSpPr/>
            <p:nvPr/>
          </p:nvSpPr>
          <p:spPr bwMode="auto">
            <a:xfrm>
              <a:off x="1485583" y="2630805"/>
              <a:ext cx="300038" cy="338138"/>
            </a:xfrm>
            <a:custGeom>
              <a:avLst/>
              <a:gdLst>
                <a:gd name="T0" fmla="*/ 70 w 70"/>
                <a:gd name="T1" fmla="*/ 79 h 79"/>
                <a:gd name="T2" fmla="*/ 0 w 70"/>
                <a:gd name="T3" fmla="*/ 42 h 79"/>
                <a:gd name="T4" fmla="*/ 66 w 70"/>
                <a:gd name="T5" fmla="*/ 0 h 79"/>
                <a:gd name="T6" fmla="*/ 70 w 7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9">
                  <a:moveTo>
                    <a:pt x="70" y="79"/>
                  </a:moveTo>
                  <a:cubicBezTo>
                    <a:pt x="41" y="65"/>
                    <a:pt x="27" y="58"/>
                    <a:pt x="0" y="42"/>
                  </a:cubicBezTo>
                  <a:cubicBezTo>
                    <a:pt x="27" y="27"/>
                    <a:pt x="40" y="18"/>
                    <a:pt x="66" y="0"/>
                  </a:cubicBezTo>
                  <a:cubicBezTo>
                    <a:pt x="69" y="31"/>
                    <a:pt x="70" y="47"/>
                    <a:pt x="70" y="79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9"/>
            <p:cNvSpPr/>
            <p:nvPr/>
          </p:nvSpPr>
          <p:spPr bwMode="auto">
            <a:xfrm>
              <a:off x="1160145" y="2942908"/>
              <a:ext cx="325438" cy="333375"/>
            </a:xfrm>
            <a:custGeom>
              <a:avLst/>
              <a:gdLst>
                <a:gd name="T0" fmla="*/ 76 w 76"/>
                <a:gd name="T1" fmla="*/ 78 h 78"/>
                <a:gd name="T2" fmla="*/ 0 w 76"/>
                <a:gd name="T3" fmla="*/ 53 h 78"/>
                <a:gd name="T4" fmla="*/ 58 w 76"/>
                <a:gd name="T5" fmla="*/ 0 h 78"/>
                <a:gd name="T6" fmla="*/ 76 w 76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8">
                  <a:moveTo>
                    <a:pt x="76" y="78"/>
                  </a:moveTo>
                  <a:cubicBezTo>
                    <a:pt x="44" y="69"/>
                    <a:pt x="29" y="64"/>
                    <a:pt x="0" y="53"/>
                  </a:cubicBezTo>
                  <a:cubicBezTo>
                    <a:pt x="24" y="33"/>
                    <a:pt x="36" y="23"/>
                    <a:pt x="58" y="0"/>
                  </a:cubicBezTo>
                  <a:cubicBezTo>
                    <a:pt x="67" y="30"/>
                    <a:pt x="70" y="46"/>
                    <a:pt x="76" y="78"/>
                  </a:cubicBezTo>
                  <a:close/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0"/>
            <p:cNvSpPr/>
            <p:nvPr/>
          </p:nvSpPr>
          <p:spPr bwMode="auto">
            <a:xfrm>
              <a:off x="1833563" y="2341563"/>
              <a:ext cx="338138" cy="322263"/>
            </a:xfrm>
            <a:custGeom>
              <a:avLst/>
              <a:gdLst>
                <a:gd name="T0" fmla="*/ 79 w 79"/>
                <a:gd name="T1" fmla="*/ 75 h 75"/>
                <a:gd name="T2" fmla="*/ 0 w 79"/>
                <a:gd name="T3" fmla="*/ 64 h 75"/>
                <a:gd name="T4" fmla="*/ 50 w 79"/>
                <a:gd name="T5" fmla="*/ 0 h 75"/>
                <a:gd name="T6" fmla="*/ 79 w 79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5">
                  <a:moveTo>
                    <a:pt x="79" y="75"/>
                  </a:moveTo>
                  <a:cubicBezTo>
                    <a:pt x="47" y="72"/>
                    <a:pt x="31" y="70"/>
                    <a:pt x="0" y="64"/>
                  </a:cubicBezTo>
                  <a:cubicBezTo>
                    <a:pt x="21" y="40"/>
                    <a:pt x="31" y="27"/>
                    <a:pt x="50" y="0"/>
                  </a:cubicBezTo>
                  <a:cubicBezTo>
                    <a:pt x="63" y="29"/>
                    <a:pt x="69" y="44"/>
                    <a:pt x="79" y="7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8310" y="213995"/>
            <a:ext cx="1327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隶书" panose="02010509060101010101" charset="-122"/>
                <a:ea typeface="隶书" panose="02010509060101010101" charset="-122"/>
              </a:rPr>
              <a:t>视 频</a:t>
            </a:r>
          </a:p>
        </p:txBody>
      </p:sp>
      <p:pic>
        <p:nvPicPr>
          <p:cNvPr id="5" name="图片 5" descr="返回键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7285" y="583152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097267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222500" y="6213158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09726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09726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96450" y="6343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2097238"/>
          <p:cNvPicPr/>
          <p:nvPr/>
        </p:nvPicPr>
        <p:blipFill>
          <a:blip r:embed="rId2" cstate="print"/>
          <a:srcRect r="72971"/>
          <a:stretch>
            <a:fillRect/>
          </a:stretch>
        </p:blipFill>
        <p:spPr>
          <a:xfrm>
            <a:off x="8107363" y="6042025"/>
            <a:ext cx="1624012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097239"/>
          <p:cNvPicPr/>
          <p:nvPr/>
        </p:nvPicPr>
        <p:blipFill>
          <a:blip r:embed="rId3" cstate="print"/>
          <a:srcRect r="72971"/>
          <a:stretch>
            <a:fillRect/>
          </a:stretch>
        </p:blipFill>
        <p:spPr>
          <a:xfrm>
            <a:off x="2352675" y="6348413"/>
            <a:ext cx="1263650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0972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09750" y="65103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09724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3450" y="6470650"/>
            <a:ext cx="720725" cy="477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8"/>
          <p:cNvGrpSpPr/>
          <p:nvPr/>
        </p:nvGrpSpPr>
        <p:grpSpPr>
          <a:xfrm>
            <a:off x="789940" y="488950"/>
            <a:ext cx="4591685" cy="697865"/>
            <a:chOff x="1809" y="657"/>
            <a:chExt cx="7231" cy="1099"/>
          </a:xfrm>
        </p:grpSpPr>
        <p:pic>
          <p:nvPicPr>
            <p:cNvPr id="12292" name="Picture 5" descr="$UV}CPM`95`61P7IPMK94A8"/>
            <p:cNvPicPr>
              <a:picLocks noChangeAspect="1"/>
            </p:cNvPicPr>
            <p:nvPr/>
          </p:nvPicPr>
          <p:blipFill>
            <a:blip r:embed="rId6" cstate="print"/>
            <a:srcRect l="17487" t="2018" r="76091" b="87806"/>
            <a:stretch>
              <a:fillRect/>
            </a:stretch>
          </p:blipFill>
          <p:spPr>
            <a:xfrm>
              <a:off x="1809" y="657"/>
              <a:ext cx="924" cy="10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/>
            <p:nvPr/>
          </p:nvSpPr>
          <p:spPr>
            <a:xfrm>
              <a:off x="2733" y="795"/>
              <a:ext cx="6307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charset="0"/>
                  <a:cs typeface="Arial Black" panose="020B0A04020102020204" charset="0"/>
                </a:rPr>
                <a:t>Sarah’s weekend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309522" y="1214422"/>
            <a:ext cx="104951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</a:rPr>
              <a:t>It is Saturday morning. Sarah is calling her friends.</a:t>
            </a:r>
          </a:p>
          <a:p>
            <a:r>
              <a:rPr lang="en-US" altLang="zh-CN" sz="3600" dirty="0">
                <a:solidFill>
                  <a:srgbClr val="7030A0"/>
                </a:solidFill>
              </a:rPr>
              <a:t>Listen and write the names.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2738414" y="2428868"/>
            <a:ext cx="5929354" cy="3491573"/>
            <a:chOff x="2738414" y="2428868"/>
            <a:chExt cx="5929354" cy="3491573"/>
          </a:xfrm>
        </p:grpSpPr>
        <p:pic>
          <p:nvPicPr>
            <p:cNvPr id="16385" name="Picture 1"/>
            <p:cNvPicPr>
              <a:picLocks noChangeAspect="1" noChangeArrowheads="1"/>
            </p:cNvPicPr>
            <p:nvPr/>
          </p:nvPicPr>
          <p:blipFill>
            <a:blip r:embed="rId7" cstate="print"/>
            <a:srcRect l="14507" t="38787"/>
            <a:stretch>
              <a:fillRect/>
            </a:stretch>
          </p:blipFill>
          <p:spPr bwMode="auto">
            <a:xfrm>
              <a:off x="2738414" y="2428868"/>
              <a:ext cx="5929354" cy="349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圆角矩形 29"/>
            <p:cNvSpPr/>
            <p:nvPr/>
          </p:nvSpPr>
          <p:spPr>
            <a:xfrm>
              <a:off x="3738546" y="2500306"/>
              <a:ext cx="857816" cy="408623"/>
            </a:xfrm>
            <a:prstGeom prst="roundRect">
              <a:avLst/>
            </a:prstGeom>
            <a:solidFill>
              <a:srgbClr val="FFFF66"/>
            </a:solidFill>
            <a:ln>
              <a:solidFill>
                <a:srgbClr val="FFFF0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Sarah</a:t>
              </a:r>
              <a:endParaRPr lang="zh-CN" altLang="en-US" dirty="0"/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7167570" y="2500306"/>
            <a:ext cx="1188704" cy="408623"/>
          </a:xfrm>
          <a:prstGeom prst="roundRect">
            <a:avLst/>
          </a:prstGeom>
          <a:solidFill>
            <a:srgbClr val="66FFFF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Wu </a:t>
            </a:r>
            <a:r>
              <a:rPr lang="en-US" b="1" dirty="0" err="1">
                <a:solidFill>
                  <a:srgbClr val="FF0000"/>
                </a:solidFill>
              </a:rPr>
              <a:t>Yifan</a:t>
            </a:r>
            <a:endParaRPr lang="zh-CN" altLang="en-US" dirty="0"/>
          </a:p>
        </p:txBody>
      </p:sp>
      <p:sp>
        <p:nvSpPr>
          <p:cNvPr id="33" name="圆角矩形 32"/>
          <p:cNvSpPr/>
          <p:nvPr/>
        </p:nvSpPr>
        <p:spPr>
          <a:xfrm>
            <a:off x="2952728" y="4214818"/>
            <a:ext cx="802799" cy="408623"/>
          </a:xfrm>
          <a:prstGeom prst="roundRect">
            <a:avLst/>
          </a:prstGeom>
          <a:solidFill>
            <a:srgbClr val="99FF99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Mike</a:t>
            </a:r>
            <a:endParaRPr lang="zh-CN" altLang="en-US" dirty="0"/>
          </a:p>
        </p:txBody>
      </p:sp>
      <p:sp>
        <p:nvSpPr>
          <p:cNvPr id="34" name="圆角矩形 33"/>
          <p:cNvSpPr/>
          <p:nvPr/>
        </p:nvSpPr>
        <p:spPr>
          <a:xfrm>
            <a:off x="6310314" y="4214818"/>
            <a:ext cx="928694" cy="40862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Amy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review.21cnjy.net/files/bd/75/bd7562bf85751ff46f7cef44cccccb6f.png"/>
          <p:cNvPicPr>
            <a:picLocks noChangeAspect="1" noChangeArrowheads="1"/>
          </p:cNvPicPr>
          <p:nvPr/>
        </p:nvPicPr>
        <p:blipFill>
          <a:blip r:embed="rId2"/>
          <a:srcRect l="5208" t="36111" r="4166" b="33333"/>
          <a:stretch>
            <a:fillRect/>
          </a:stretch>
        </p:blipFill>
        <p:spPr bwMode="auto">
          <a:xfrm>
            <a:off x="738150" y="3143248"/>
            <a:ext cx="10215634" cy="2583264"/>
          </a:xfrm>
          <a:prstGeom prst="rect">
            <a:avLst/>
          </a:prstGeom>
          <a:noFill/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 228"/>
          <p:cNvSpPr/>
          <p:nvPr/>
        </p:nvSpPr>
        <p:spPr>
          <a:xfrm flipH="1">
            <a:off x="7806316" y="1928802"/>
            <a:ext cx="4385684" cy="903605"/>
          </a:xfrm>
          <a:prstGeom prst="wedgeRectCallout">
            <a:avLst>
              <a:gd name="adj1" fmla="val 27172"/>
              <a:gd name="adj2" fmla="val 912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I will go shopping/…</a:t>
            </a:r>
          </a:p>
        </p:txBody>
      </p:sp>
      <p:sp>
        <p:nvSpPr>
          <p:cNvPr id="4" name=" 228"/>
          <p:cNvSpPr/>
          <p:nvPr/>
        </p:nvSpPr>
        <p:spPr>
          <a:xfrm>
            <a:off x="7096132" y="1000108"/>
            <a:ext cx="4429760" cy="694053"/>
          </a:xfrm>
          <a:prstGeom prst="wedgeRectCallout">
            <a:avLst>
              <a:gd name="adj1" fmla="val -52682"/>
              <a:gd name="adj2" fmla="val 26406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What will you do…?</a:t>
            </a:r>
            <a:endParaRPr lang="zh-CN" altLang="en-US" sz="2800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7" name=" 228"/>
          <p:cNvSpPr/>
          <p:nvPr/>
        </p:nvSpPr>
        <p:spPr>
          <a:xfrm flipH="1">
            <a:off x="523836" y="2071678"/>
            <a:ext cx="1643074" cy="551177"/>
          </a:xfrm>
          <a:prstGeom prst="wedgeRectCallout">
            <a:avLst>
              <a:gd name="adj1" fmla="val -32795"/>
              <a:gd name="adj2" fmla="val 19658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…</a:t>
            </a:r>
            <a:endParaRPr lang="zh-CN" altLang="en-US" sz="2800" dirty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28" name=" 228"/>
          <p:cNvSpPr/>
          <p:nvPr/>
        </p:nvSpPr>
        <p:spPr>
          <a:xfrm flipH="1">
            <a:off x="2238348" y="1000108"/>
            <a:ext cx="4695229" cy="657540"/>
          </a:xfrm>
          <a:prstGeom prst="wedgeRectCallout">
            <a:avLst>
              <a:gd name="adj1" fmla="val -4088"/>
              <a:gd name="adj2" fmla="val 2697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Hello,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this is … </a:t>
            </a:r>
            <a:r>
              <a:rPr lang="en-US" altLang="zh-CN" sz="2400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Are your free…</a:t>
            </a:r>
            <a:endParaRPr lang="zh-CN" altLang="en-US" sz="2400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214290"/>
            <a:ext cx="7484741" cy="523220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Call your friends and plan your weekend. </a:t>
            </a:r>
            <a:endParaRPr lang="zh-CN" altLang="en-US" b="1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7" grpId="0" animBg="1"/>
      <p:bldP spid="2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0960" y="1142984"/>
            <a:ext cx="7572428" cy="4893647"/>
          </a:xfrm>
          <a:prstGeom prst="rect">
            <a:avLst/>
          </a:prstGeom>
          <a:solidFill>
            <a:srgbClr val="99FF99"/>
          </a:solidFill>
        </p:spPr>
        <p:txBody>
          <a:bodyPr wrap="square">
            <a:spAutoFit/>
          </a:bodyPr>
          <a:lstStyle/>
          <a:p>
            <a:r>
              <a:rPr lang="en-US" altLang="zh-CN" sz="2400" dirty="0"/>
              <a:t>Robin: Do you work at night?</a:t>
            </a:r>
          </a:p>
          <a:p>
            <a:r>
              <a:rPr lang="en-US" altLang="zh-CN" sz="2400" dirty="0"/>
              <a:t>Sarah's father: Yes, I’m a doctor. I often work at night.</a:t>
            </a:r>
          </a:p>
          <a:p>
            <a:r>
              <a:rPr lang="en-US" altLang="zh-CN" sz="2400" dirty="0"/>
              <a:t>Robin: When do you go to bed, then? </a:t>
            </a:r>
          </a:p>
          <a:p>
            <a:r>
              <a:rPr lang="en-US" altLang="zh-CN" sz="2400" dirty="0"/>
              <a:t>Sarah's father:__________________________</a:t>
            </a:r>
          </a:p>
          <a:p>
            <a:r>
              <a:rPr lang="en-US" altLang="zh-CN" sz="2400" dirty="0"/>
              <a:t>Robin: Wow! When do you eat lunch?</a:t>
            </a:r>
          </a:p>
          <a:p>
            <a:r>
              <a:rPr lang="en-US" altLang="zh-CN" sz="2400" dirty="0"/>
              <a:t>Sarah's father:________________________</a:t>
            </a:r>
          </a:p>
          <a:p>
            <a:r>
              <a:rPr lang="en-US" altLang="zh-CN" sz="2400" dirty="0"/>
              <a:t>Robin:_________________________</a:t>
            </a:r>
          </a:p>
          <a:p>
            <a:r>
              <a:rPr lang="en-US" altLang="zh-CN" sz="2400" dirty="0"/>
              <a:t>Sarah's father: At 5:00 p.m.</a:t>
            </a:r>
          </a:p>
          <a:p>
            <a:r>
              <a:rPr lang="en-US" altLang="zh-CN" sz="2400" dirty="0"/>
              <a:t>Robin: When do you go to work?</a:t>
            </a:r>
          </a:p>
          <a:p>
            <a:r>
              <a:rPr lang="en-US" altLang="zh-CN" sz="2400" dirty="0"/>
              <a:t>Sarah's father:__________________________</a:t>
            </a:r>
          </a:p>
          <a:p>
            <a:r>
              <a:rPr lang="en-US" altLang="zh-CN" sz="2400" dirty="0"/>
              <a:t>Robin: Oh! You must be very tired.</a:t>
            </a:r>
          </a:p>
          <a:p>
            <a:r>
              <a:rPr lang="en-US" altLang="zh-CN" sz="2400" dirty="0"/>
              <a:t>Breakfast is ready. Please enjoy it.</a:t>
            </a:r>
          </a:p>
          <a:p>
            <a:r>
              <a:rPr lang="en-US" altLang="zh-CN" sz="2400" dirty="0"/>
              <a:t>Sarah's father: Thanks.</a:t>
            </a:r>
            <a:endParaRPr lang="zh-CN" altLang="en-US" sz="2400" dirty="0"/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765540" y="5780405"/>
            <a:ext cx="1898650" cy="180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48715" y="5709285"/>
            <a:ext cx="1653540" cy="156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390" y="5831840"/>
            <a:ext cx="101854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9265" y="5997575"/>
            <a:ext cx="1242060" cy="82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AutoShape 6" descr="http://img0.imgtn.bdimg.com/it/u=3466632903,1257263167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24826" y="3571876"/>
            <a:ext cx="3327507" cy="218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8667768" y="2071678"/>
            <a:ext cx="2643206" cy="1476375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altLang="zh-CN" dirty="0"/>
              <a:t>6:00 </a:t>
            </a:r>
            <a:r>
              <a:rPr lang="en-US" altLang="zh-CN" dirty="0" err="1"/>
              <a:t>p.m. go</a:t>
            </a:r>
            <a:r>
              <a:rPr lang="en-US" altLang="zh-CN" dirty="0"/>
              <a:t> to work</a:t>
            </a:r>
          </a:p>
          <a:p>
            <a:r>
              <a:rPr lang="en-US" altLang="zh-CN" dirty="0"/>
              <a:t>8:00 </a:t>
            </a:r>
            <a:r>
              <a:rPr lang="en-US" altLang="zh-CN" dirty="0" err="1"/>
              <a:t>a.m. eat</a:t>
            </a:r>
            <a:r>
              <a:rPr lang="en-US" altLang="zh-CN" dirty="0"/>
              <a:t> breakfast</a:t>
            </a:r>
          </a:p>
          <a:p>
            <a:r>
              <a:rPr lang="en-US" altLang="zh-CN" dirty="0"/>
              <a:t>9:00 </a:t>
            </a:r>
            <a:r>
              <a:rPr lang="en-US" altLang="zh-CN" dirty="0" err="1"/>
              <a:t>a.m. go</a:t>
            </a:r>
            <a:r>
              <a:rPr lang="en-US" altLang="zh-CN" dirty="0"/>
              <a:t> to bed</a:t>
            </a:r>
          </a:p>
          <a:p>
            <a:r>
              <a:rPr lang="en-US" altLang="zh-CN" dirty="0"/>
              <a:t>2:00 p.m. eat lunch</a:t>
            </a:r>
          </a:p>
          <a:p>
            <a:r>
              <a:rPr lang="en-US" altLang="zh-CN" dirty="0"/>
              <a:t>5:00 </a:t>
            </a:r>
            <a:r>
              <a:rPr lang="en-US" altLang="zh-CN" dirty="0" err="1"/>
              <a:t>p.m. eat</a:t>
            </a:r>
            <a:r>
              <a:rPr lang="en-US" altLang="zh-CN" dirty="0"/>
              <a:t> dinner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525024" cy="830997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It is Sunday morning. Sarah’s father is home after work. </a:t>
            </a:r>
            <a:r>
              <a:rPr lang="en-US" altLang="zh-CN" sz="2400" b="1" dirty="0">
                <a:solidFill>
                  <a:srgbClr val="C00000"/>
                </a:solidFill>
              </a:rPr>
              <a:t>Sarah is still </a:t>
            </a:r>
            <a:r>
              <a:rPr lang="en-US" altLang="zh-CN" sz="2400" b="1" dirty="0" err="1">
                <a:solidFill>
                  <a:srgbClr val="C00000"/>
                </a:solidFill>
              </a:rPr>
              <a:t>asleep,but</a:t>
            </a:r>
            <a:r>
              <a:rPr lang="en-US" altLang="zh-CN" sz="2400" b="1" dirty="0">
                <a:solidFill>
                  <a:srgbClr val="C00000"/>
                </a:solidFill>
              </a:rPr>
              <a:t> Robin is </a:t>
            </a:r>
            <a:r>
              <a:rPr lang="en-US" altLang="zh-CN" sz="2400" b="1" dirty="0" err="1">
                <a:solidFill>
                  <a:srgbClr val="C00000"/>
                </a:solidFill>
              </a:rPr>
              <a:t>up.</a:t>
            </a:r>
            <a:r>
              <a:rPr lang="en-US" altLang="zh-CN" sz="2400" dirty="0" err="1">
                <a:solidFill>
                  <a:srgbClr val="FF0000"/>
                </a:solidFill>
              </a:rPr>
              <a:t>Read</a:t>
            </a:r>
            <a:r>
              <a:rPr lang="en-US" altLang="zh-CN" sz="2400" dirty="0">
                <a:solidFill>
                  <a:srgbClr val="FF0000"/>
                </a:solidFill>
              </a:rPr>
              <a:t> and complete the dialogue.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5538" y="2214554"/>
            <a:ext cx="2813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I go to bed at 9:00 a.m.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524100" y="3000372"/>
            <a:ext cx="27863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I eat lunch at 2:00 p.m.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595406" y="3357562"/>
            <a:ext cx="3047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When do you eat dinner?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452662" y="4429132"/>
            <a:ext cx="290385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I go to work at 6:00 </a:t>
            </a:r>
            <a:r>
              <a:rPr lang="en-US" sz="2000" dirty="0" err="1">
                <a:solidFill>
                  <a:srgbClr val="FF0000"/>
                </a:solidFill>
              </a:rPr>
              <a:t>p.m.</a:t>
            </a:r>
            <a:endParaRPr lang="zh-CN" altLang="en-US" dirty="0"/>
          </a:p>
        </p:txBody>
      </p:sp>
      <p:pic>
        <p:nvPicPr>
          <p:cNvPr id="5" name="图片 5" descr="返回键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EFFFA">
                  <a:alpha val="100000"/>
                </a:srgbClr>
              </a:clrFrom>
              <a:clrTo>
                <a:srgbClr val="FEFF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4935" y="6095683"/>
            <a:ext cx="928370" cy="725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634"/>
  <p:tag name="MH_LIBRARY" val="GRAPHIC"/>
  <p:tag name="MH_TYPE" val="SubTitle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634"/>
  <p:tag name="MH_LIBRARY" val="GRAPHIC"/>
  <p:tag name="MH_TYPE" val="SubTitle"/>
  <p:tag name="MH_ORDER" val="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686</Words>
  <Application>Microsoft Office PowerPoint</Application>
  <PresentationFormat>宽屏</PresentationFormat>
  <Paragraphs>123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NEU-FZ-S92</vt:lpstr>
      <vt:lpstr>方正楷体_GBK</vt:lpstr>
      <vt:lpstr>方正书宋_GBK</vt:lpstr>
      <vt:lpstr>楷体</vt:lpstr>
      <vt:lpstr>隶书</vt:lpstr>
      <vt:lpstr>宋体</vt:lpstr>
      <vt:lpstr>Arial</vt:lpstr>
      <vt:lpstr>Arial Black</vt:lpstr>
      <vt:lpstr>Calibri</vt:lpstr>
      <vt:lpstr>Comic Sans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Lecano&amp;Qingmei</cp:lastModifiedBy>
  <cp:revision>1365</cp:revision>
  <dcterms:created xsi:type="dcterms:W3CDTF">2017-05-17T10:13:00Z</dcterms:created>
  <dcterms:modified xsi:type="dcterms:W3CDTF">2021-01-08T13:06:49Z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2052-11.1.0.7949</vt:lpwstr>
  </property>
</Properties>
</file>