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363" r:id="rId2"/>
    <p:sldId id="547" r:id="rId3"/>
    <p:sldId id="522" r:id="rId4"/>
    <p:sldId id="430" r:id="rId5"/>
    <p:sldId id="628" r:id="rId6"/>
    <p:sldId id="431" r:id="rId7"/>
    <p:sldId id="620" r:id="rId8"/>
    <p:sldId id="619" r:id="rId9"/>
    <p:sldId id="622" r:id="rId10"/>
    <p:sldId id="623" r:id="rId11"/>
    <p:sldId id="621" r:id="rId12"/>
    <p:sldId id="624" r:id="rId13"/>
    <p:sldId id="650" r:id="rId14"/>
    <p:sldId id="651" r:id="rId15"/>
    <p:sldId id="627" r:id="rId16"/>
    <p:sldId id="625" r:id="rId17"/>
    <p:sldId id="626" r:id="rId18"/>
    <p:sldId id="630" r:id="rId19"/>
    <p:sldId id="439" r:id="rId20"/>
    <p:sldId id="631" r:id="rId21"/>
    <p:sldId id="516" r:id="rId22"/>
    <p:sldId id="486" r:id="rId23"/>
    <p:sldId id="418" r:id="rId24"/>
    <p:sldId id="377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89">
          <p15:clr>
            <a:srgbClr val="A4A3A4"/>
          </p15:clr>
        </p15:guide>
        <p15:guide id="2" pos="78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43A3"/>
    <a:srgbClr val="3333FF"/>
    <a:srgbClr val="FFFFCC"/>
    <a:srgbClr val="FFFF66"/>
    <a:srgbClr val="0000FF"/>
    <a:srgbClr val="66FFFF"/>
    <a:srgbClr val="99FF99"/>
    <a:srgbClr val="0066FF"/>
    <a:srgbClr val="0000CC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62" autoAdjust="0"/>
    <p:restoredTop sz="93765" autoAdjust="0"/>
  </p:normalViewPr>
  <p:slideViewPr>
    <p:cSldViewPr>
      <p:cViewPr varScale="1">
        <p:scale>
          <a:sx n="92" d="100"/>
          <a:sy n="92" d="100"/>
        </p:scale>
        <p:origin x="384" y="53"/>
      </p:cViewPr>
      <p:guideLst>
        <p:guide orient="horz" pos="3889"/>
        <p:guide pos="7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  <a:t>2021/1/8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  <a:t>1/8/2021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t>‹#›</a:t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5715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t>2021/1/8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91000" y="6675438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630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0490"/>
            <a:ext cx="1127760" cy="807085"/>
          </a:xfrm>
          <a:prstGeom prst="rect">
            <a:avLst/>
          </a:prstGeom>
        </p:spPr>
      </p:pic>
      <p:sp>
        <p:nvSpPr>
          <p:cNvPr id="12" name="对角圆角矩形 11"/>
          <p:cNvSpPr/>
          <p:nvPr userDrawn="1"/>
        </p:nvSpPr>
        <p:spPr>
          <a:xfrm>
            <a:off x="1447165" y="238760"/>
            <a:ext cx="4074795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/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Warm-up/Revision</a:t>
            </a:r>
          </a:p>
        </p:txBody>
      </p:sp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5715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t>2021/1/8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91000" y="6675438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630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0490"/>
            <a:ext cx="1127760" cy="807085"/>
          </a:xfrm>
          <a:prstGeom prst="rect">
            <a:avLst/>
          </a:prstGeom>
        </p:spPr>
      </p:pic>
      <p:sp>
        <p:nvSpPr>
          <p:cNvPr id="12" name="对角圆角矩形 11"/>
          <p:cNvSpPr/>
          <p:nvPr userDrawn="1"/>
        </p:nvSpPr>
        <p:spPr>
          <a:xfrm>
            <a:off x="1447165" y="238760"/>
            <a:ext cx="2828925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Presentation</a:t>
            </a:r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5715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t>2021/1/8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91000" y="6675438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630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0490"/>
            <a:ext cx="1127760" cy="807085"/>
          </a:xfrm>
          <a:prstGeom prst="rect">
            <a:avLst/>
          </a:prstGeom>
        </p:spPr>
      </p:pic>
      <p:sp>
        <p:nvSpPr>
          <p:cNvPr id="12" name="对角圆角矩形 11"/>
          <p:cNvSpPr/>
          <p:nvPr userDrawn="1"/>
        </p:nvSpPr>
        <p:spPr>
          <a:xfrm>
            <a:off x="1447165" y="238760"/>
            <a:ext cx="2143125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Practice</a:t>
            </a:r>
          </a:p>
        </p:txBody>
      </p:sp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5715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t>2021/1/8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91000" y="6675438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630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0490"/>
            <a:ext cx="1127760" cy="807085"/>
          </a:xfrm>
          <a:prstGeom prst="rect">
            <a:avLst/>
          </a:prstGeom>
        </p:spPr>
      </p:pic>
      <p:sp>
        <p:nvSpPr>
          <p:cNvPr id="12" name="对角圆角矩形 11"/>
          <p:cNvSpPr/>
          <p:nvPr userDrawn="1"/>
        </p:nvSpPr>
        <p:spPr>
          <a:xfrm>
            <a:off x="1447165" y="238760"/>
            <a:ext cx="2143125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Contents</a:t>
            </a:r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5715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t>2021/1/8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91000" y="6675438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630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5715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t>2021/1/8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91000" y="6675438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630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0490"/>
            <a:ext cx="1127760" cy="807085"/>
          </a:xfrm>
          <a:prstGeom prst="rect">
            <a:avLst/>
          </a:prstGeom>
        </p:spPr>
      </p:pic>
      <p:sp>
        <p:nvSpPr>
          <p:cNvPr id="12" name="对角圆角矩形 11"/>
          <p:cNvSpPr/>
          <p:nvPr userDrawn="1"/>
        </p:nvSpPr>
        <p:spPr>
          <a:xfrm>
            <a:off x="1447165" y="238760"/>
            <a:ext cx="1583055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Test</a:t>
            </a:r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5715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t>2021/1/8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91000" y="6675438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630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0490"/>
            <a:ext cx="1127760" cy="807085"/>
          </a:xfrm>
          <a:prstGeom prst="rect">
            <a:avLst/>
          </a:prstGeom>
        </p:spPr>
      </p:pic>
      <p:sp>
        <p:nvSpPr>
          <p:cNvPr id="12" name="对角圆角矩形 11"/>
          <p:cNvSpPr/>
          <p:nvPr userDrawn="1"/>
        </p:nvSpPr>
        <p:spPr>
          <a:xfrm>
            <a:off x="1447165" y="238760"/>
            <a:ext cx="2143125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Sum-up</a:t>
            </a:r>
          </a:p>
        </p:txBody>
      </p:sp>
    </p:spTree>
  </p:cSld>
  <p:clrMapOvr>
    <a:masterClrMapping/>
  </p:clrMapOvr>
  <p:transition spd="med"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5715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t>2021/1/8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91000" y="6675438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630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0490"/>
            <a:ext cx="1127760" cy="807085"/>
          </a:xfrm>
          <a:prstGeom prst="rect">
            <a:avLst/>
          </a:prstGeom>
        </p:spPr>
      </p:pic>
      <p:sp>
        <p:nvSpPr>
          <p:cNvPr id="12" name="对角圆角矩形 11"/>
          <p:cNvSpPr/>
          <p:nvPr userDrawn="1"/>
        </p:nvSpPr>
        <p:spPr>
          <a:xfrm>
            <a:off x="1447165" y="238760"/>
            <a:ext cx="2456180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Homework</a:t>
            </a:r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  <a:t>1/8/2021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t>‹#›</a:t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5715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t>2021/1/8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91000" y="6675438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630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98EFFDE-B3C9-4923-85DF-70239F656A4A}" type="datetime1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2021/1/8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  <a:t>1/8/2021</a:t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  <a:t>‹#›</a:t>
            </a:fld>
            <a:endParaRPr kumimoji="0" lang="zh-CN" altLang="en-US" b="0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4314CC3-83C0-438E-ADCC-C4523FA3CFD2}"/>
              </a:ext>
            </a:extLst>
          </p:cNvPr>
          <p:cNvPicPr>
            <a:picLocks noChangeAspect="1"/>
          </p:cNvPicPr>
          <p:nvPr userDrawn="1"/>
        </p:nvPicPr>
        <p:blipFill>
          <a:blip r:embed="rId23"/>
          <a:stretch>
            <a:fillRect/>
          </a:stretch>
        </p:blipFill>
        <p:spPr>
          <a:xfrm>
            <a:off x="11424592" y="81263"/>
            <a:ext cx="683441" cy="68344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png"/><Relationship Id="rId7" Type="http://schemas.openxmlformats.org/officeDocument/2006/relationships/image" Target="../media/image7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emf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3.emf"/><Relationship Id="rId5" Type="http://schemas.openxmlformats.org/officeDocument/2006/relationships/image" Target="../media/image7.emf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3.emf"/><Relationship Id="rId5" Type="http://schemas.openxmlformats.org/officeDocument/2006/relationships/image" Target="../media/image7.emf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4.png"/><Relationship Id="rId7" Type="http://schemas.openxmlformats.org/officeDocument/2006/relationships/slide" Target="slide2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3.emf"/><Relationship Id="rId5" Type="http://schemas.openxmlformats.org/officeDocument/2006/relationships/image" Target="../media/image7.emf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4.png"/><Relationship Id="rId7" Type="http://schemas.openxmlformats.org/officeDocument/2006/relationships/slide" Target="slide2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3.emf"/><Relationship Id="rId5" Type="http://schemas.openxmlformats.org/officeDocument/2006/relationships/image" Target="../media/image7.emf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6" Type="http://schemas.openxmlformats.org/officeDocument/2006/relationships/slide" Target="slide2.xml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9.jpeg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30.png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.xml"/><Relationship Id="rId6" Type="http://schemas.openxmlformats.org/officeDocument/2006/relationships/image" Target="../media/image7.emf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13.xml"/><Relationship Id="rId3" Type="http://schemas.openxmlformats.org/officeDocument/2006/relationships/image" Target="../media/image4.png"/><Relationship Id="rId7" Type="http://schemas.openxmlformats.org/officeDocument/2006/relationships/image" Target="../media/image14.jpeg"/><Relationship Id="rId12" Type="http://schemas.openxmlformats.org/officeDocument/2006/relationships/slide" Target="slide23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3.emf"/><Relationship Id="rId11" Type="http://schemas.openxmlformats.org/officeDocument/2006/relationships/slide" Target="slide21.xml"/><Relationship Id="rId5" Type="http://schemas.openxmlformats.org/officeDocument/2006/relationships/image" Target="../media/image7.emf"/><Relationship Id="rId15" Type="http://schemas.openxmlformats.org/officeDocument/2006/relationships/slide" Target="slide15.xml"/><Relationship Id="rId10" Type="http://schemas.openxmlformats.org/officeDocument/2006/relationships/slide" Target="slide4.xml"/><Relationship Id="rId4" Type="http://schemas.openxmlformats.org/officeDocument/2006/relationships/image" Target="../media/image12.png"/><Relationship Id="rId9" Type="http://schemas.openxmlformats.org/officeDocument/2006/relationships/slide" Target="slide3.xml"/><Relationship Id="rId14" Type="http://schemas.openxmlformats.org/officeDocument/2006/relationships/slide" Target="slide1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30.png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.xml"/><Relationship Id="rId6" Type="http://schemas.openxmlformats.org/officeDocument/2006/relationships/image" Target="../media/image7.emf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2.png"/><Relationship Id="rId7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.png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7.emf"/><Relationship Id="rId7" Type="http://schemas.openxmlformats.org/officeDocument/2006/relationships/slide" Target="slide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13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3.emf"/><Relationship Id="rId5" Type="http://schemas.openxmlformats.org/officeDocument/2006/relationships/image" Target="../media/image7.emf"/><Relationship Id="rId4" Type="http://schemas.openxmlformats.org/officeDocument/2006/relationships/image" Target="../media/image12.png"/><Relationship Id="rId9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2.png"/><Relationship Id="rId7" Type="http://schemas.openxmlformats.org/officeDocument/2006/relationships/image" Target="../media/image8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3.png"/><Relationship Id="rId5" Type="http://schemas.openxmlformats.org/officeDocument/2006/relationships/image" Target="../media/image13.emf"/><Relationship Id="rId4" Type="http://schemas.openxmlformats.org/officeDocument/2006/relationships/image" Target="../media/image7.emf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2.png"/><Relationship Id="rId7" Type="http://schemas.openxmlformats.org/officeDocument/2006/relationships/image" Target="../media/image1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.png"/><Relationship Id="rId11" Type="http://schemas.openxmlformats.org/officeDocument/2006/relationships/image" Target="../media/image18.jpeg"/><Relationship Id="rId5" Type="http://schemas.openxmlformats.org/officeDocument/2006/relationships/image" Target="../media/image13.emf"/><Relationship Id="rId10" Type="http://schemas.openxmlformats.org/officeDocument/2006/relationships/slide" Target="slide2.xml"/><Relationship Id="rId4" Type="http://schemas.openxmlformats.org/officeDocument/2006/relationships/image" Target="../media/image7.emf"/><Relationship Id="rId9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9.jpeg"/><Relationship Id="rId11" Type="http://schemas.openxmlformats.org/officeDocument/2006/relationships/image" Target="../media/image18.jpeg"/><Relationship Id="rId5" Type="http://schemas.openxmlformats.org/officeDocument/2006/relationships/image" Target="../media/image13.emf"/><Relationship Id="rId10" Type="http://schemas.openxmlformats.org/officeDocument/2006/relationships/slide" Target="slide2.xml"/><Relationship Id="rId4" Type="http://schemas.openxmlformats.org/officeDocument/2006/relationships/image" Target="../media/image7.emf"/><Relationship Id="rId9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3.emf"/><Relationship Id="rId5" Type="http://schemas.openxmlformats.org/officeDocument/2006/relationships/image" Target="../media/image7.emf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0.png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0.png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3.emf"/><Relationship Id="rId5" Type="http://schemas.openxmlformats.org/officeDocument/2006/relationships/image" Target="../media/image7.emf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4.jpeg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52400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4344" name="图片 14"/>
          <p:cNvPicPr>
            <a:picLocks noChangeAspect="1"/>
          </p:cNvPicPr>
          <p:nvPr/>
        </p:nvPicPr>
        <p:blipFill>
          <a:blip r:embed="rId3" cstate="print"/>
          <a:srcRect l="33527" b="78349"/>
          <a:stretch>
            <a:fillRect/>
          </a:stretch>
        </p:blipFill>
        <p:spPr bwMode="auto">
          <a:xfrm>
            <a:off x="5080" y="4735195"/>
            <a:ext cx="5382260" cy="2160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5215255" y="5662930"/>
            <a:ext cx="2954655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图片 9"/>
          <p:cNvPicPr>
            <a:picLocks noChangeAspect="1"/>
          </p:cNvPicPr>
          <p:nvPr/>
        </p:nvPicPr>
        <p:blipFill>
          <a:blip r:embed="rId5" cstate="print"/>
          <a:srcRect r="33527" b="78349"/>
          <a:stretch>
            <a:fillRect/>
          </a:stretch>
        </p:blipFill>
        <p:spPr bwMode="auto">
          <a:xfrm>
            <a:off x="6536055" y="4596765"/>
            <a:ext cx="5633720" cy="2261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51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95028" y="623665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2"/>
          <p:cNvGrpSpPr/>
          <p:nvPr/>
        </p:nvGrpSpPr>
        <p:grpSpPr>
          <a:xfrm>
            <a:off x="936949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7" name="TextBox 1048583"/>
          <p:cNvSpPr>
            <a:spLocks noChangeArrowheads="1"/>
          </p:cNvSpPr>
          <p:nvPr/>
        </p:nvSpPr>
        <p:spPr bwMode="auto">
          <a:xfrm>
            <a:off x="2952728" y="2214554"/>
            <a:ext cx="604901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atinLnBrk="1"/>
            <a:r>
              <a:rPr lang="zh-CN" altLang="en-US" sz="3200" dirty="0">
                <a:solidFill>
                  <a:srgbClr val="66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人教版(三年级起点</a:t>
            </a:r>
            <a:r>
              <a:rPr lang="en-US" altLang="zh-CN" sz="3200" dirty="0">
                <a:solidFill>
                  <a:srgbClr val="66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)</a:t>
            </a:r>
            <a:r>
              <a:rPr lang="zh-CN" altLang="en-US" sz="3200" dirty="0">
                <a:solidFill>
                  <a:srgbClr val="66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五年级下册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66863" y="486741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4"/>
          <p:cNvSpPr/>
          <p:nvPr/>
        </p:nvSpPr>
        <p:spPr>
          <a:xfrm>
            <a:off x="3024166" y="3143248"/>
            <a:ext cx="7673340" cy="1775487"/>
          </a:xfrm>
          <a:prstGeom prst="rect">
            <a:avLst/>
          </a:prstGeom>
          <a:noFill/>
          <a:ln w="9525">
            <a:noFill/>
          </a:ln>
        </p:spPr>
        <p:txBody>
          <a:bodyPr wrap="square" lIns="51435" tIns="25718" rIns="51435" bIns="25718">
            <a:spAutoFit/>
          </a:bodyPr>
          <a:lstStyle/>
          <a:p>
            <a:r>
              <a:rPr lang="en-US" altLang="zh-CN" sz="2800" dirty="0"/>
              <a:t>Here is Stella’s reply.</a:t>
            </a:r>
          </a:p>
          <a:p>
            <a:r>
              <a:rPr lang="en-US" altLang="zh-CN" sz="2800" dirty="0"/>
              <a:t>Read and answer.</a:t>
            </a:r>
          </a:p>
          <a:p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The poem—Bed in Summer</a:t>
            </a:r>
          </a:p>
          <a:p>
            <a:r>
              <a:rPr lang="en-US" altLang="zh-CN" sz="2800" dirty="0"/>
              <a:t>Find</a:t>
            </a:r>
            <a:r>
              <a:rPr lang="zh-CN" altLang="en-US" sz="2800" dirty="0"/>
              <a:t>“</a:t>
            </a:r>
            <a:r>
              <a:rPr lang="en-US" altLang="zh-CN" sz="2800" dirty="0"/>
              <a:t>friends</a:t>
            </a:r>
            <a:r>
              <a:rPr lang="zh-CN" altLang="en-US" sz="2800" dirty="0"/>
              <a:t>”</a:t>
            </a:r>
            <a:r>
              <a:rPr lang="en-US" altLang="zh-CN" sz="2800" dirty="0"/>
              <a:t>in the poem for the words below.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TextBox 1048581"/>
          <p:cNvSpPr>
            <a:spLocks noChangeArrowheads="1"/>
          </p:cNvSpPr>
          <p:nvPr/>
        </p:nvSpPr>
        <p:spPr bwMode="auto">
          <a:xfrm>
            <a:off x="3881422" y="857232"/>
            <a:ext cx="5103180" cy="14452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400" b="1" dirty="0">
                <a:solidFill>
                  <a:srgbClr val="6600CC"/>
                </a:solidFill>
                <a:latin typeface="Comic Sans MS" panose="030F0702030302020204" charset="0"/>
                <a:ea typeface="微软雅黑" panose="020B0503020204020204" charset="-122"/>
                <a:cs typeface="Comic Sans MS" panose="030F0702030302020204" charset="0"/>
                <a:sym typeface="Segoe Script" panose="020B0504020000000003" pitchFamily="34" charset="0"/>
              </a:rPr>
              <a:t>Recycle  1</a:t>
            </a:r>
          </a:p>
          <a:p>
            <a:pPr algn="ctr" latinLnBrk="1"/>
            <a:r>
              <a:rPr lang="en-US" altLang="zh-CN" sz="4400" b="1" dirty="0">
                <a:solidFill>
                  <a:srgbClr val="6600CC"/>
                </a:solidFill>
                <a:latin typeface="Comic Sans MS" panose="030F0702030302020204" charset="0"/>
                <a:ea typeface="微软雅黑" panose="020B0503020204020204" charset="-122"/>
                <a:cs typeface="Comic Sans MS" panose="030F0702030302020204" charset="0"/>
                <a:sym typeface="Segoe Script" panose="020B0504020000000003" pitchFamily="34" charset="0"/>
              </a:rPr>
              <a:t>   </a:t>
            </a:r>
            <a:endParaRPr kumimoji="0" lang="zh-CN" altLang="en-US" sz="4400" b="1" i="0" u="none" strike="noStrike" kern="1200" cap="none" spc="0" normalizeH="0" baseline="0" noProof="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  <a:sym typeface="Segoe Script" panose="020B05040200000000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/>
      <p:bldP spid="2" grpId="0"/>
      <p:bldP spid="15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s://timgsa.baidu.com/timg?image&amp;quality=80&amp;size=b9999_10000&amp;sec=1532689524719&amp;di=4f74b0f240d1e450486806f9c2705885&amp;imgtype=0&amp;src=http%3A%2F%2Fpic129.nipic.com%2Ffile%2F20170511%2F25060570_202909596035_2.jpg"/>
          <p:cNvPicPr>
            <a:picLocks noChangeAspect="1" noChangeArrowheads="1"/>
          </p:cNvPicPr>
          <p:nvPr/>
        </p:nvPicPr>
        <p:blipFill>
          <a:blip r:embed="rId2"/>
          <a:srcRect b="6624"/>
          <a:stretch>
            <a:fillRect/>
          </a:stretch>
        </p:blipFill>
        <p:spPr bwMode="auto">
          <a:xfrm>
            <a:off x="452398" y="1714488"/>
            <a:ext cx="4357718" cy="4069051"/>
          </a:xfrm>
          <a:prstGeom prst="rect">
            <a:avLst/>
          </a:prstGeom>
          <a:noFill/>
        </p:spPr>
      </p:pic>
      <p:pic>
        <p:nvPicPr>
          <p:cNvPr id="2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AutoShape 6" descr="http://img0.imgtn.bdimg.com/it/u=3466632903,1257263167&amp;fm=15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95274" y="714356"/>
            <a:ext cx="8660130" cy="10147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altLang="zh-CN" sz="6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anose="030F0702030302020204" charset="0"/>
                <a:ea typeface="+mn-ea"/>
              </a:rPr>
              <a:t>When is Father’s Day?</a:t>
            </a:r>
            <a:endParaRPr lang="zh-CN" altLang="en-US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24628" y="4572008"/>
            <a:ext cx="4171315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</a:rPr>
              <a:t>It’s  June 23rd.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67372" y="2786058"/>
            <a:ext cx="55721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每年六月的第三个星期日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s://timgsa.baidu.com/timg?image&amp;quality=80&amp;size=b9999_10000&amp;sec=1532689587093&amp;di=e53c205d1e5d95d84bee3797518eeeab&amp;imgtype=0&amp;src=http%3A%2F%2Fuploads.5068.com%2Fallimg%2F151126%2F1-1511261314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643050"/>
            <a:ext cx="5643602" cy="3929090"/>
          </a:xfrm>
          <a:prstGeom prst="rect">
            <a:avLst/>
          </a:prstGeom>
          <a:noFill/>
        </p:spPr>
      </p:pic>
      <p:pic>
        <p:nvPicPr>
          <p:cNvPr id="2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AutoShape 6" descr="http://img0.imgtn.bdimg.com/it/u=3466632903,1257263167&amp;fm=15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95274" y="714356"/>
            <a:ext cx="10220325" cy="10147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altLang="zh-CN" sz="6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anose="030F0702030302020204" charset="0"/>
                <a:ea typeface="+mn-ea"/>
              </a:rPr>
              <a:t>When is Thanksgiving Day?</a:t>
            </a:r>
            <a:endParaRPr lang="zh-CN" altLang="en-US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167438" y="4572008"/>
            <a:ext cx="5628005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</a:rPr>
              <a:t>It’s  November 26th.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10314" y="2285992"/>
            <a:ext cx="55721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每年</a:t>
            </a:r>
            <a:r>
              <a:rPr lang="en-US" altLang="zh-CN" sz="36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36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月的第四个星期四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AutoShape 6" descr="http://img0.imgtn.bdimg.com/it/u=3466632903,1257263167&amp;fm=15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809720" y="500042"/>
            <a:ext cx="7572428" cy="5262245"/>
          </a:xfrm>
          <a:prstGeom prst="rect">
            <a:avLst/>
          </a:prstGeom>
          <a:solidFill>
            <a:srgbClr val="66FFFF"/>
          </a:solidFill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/>
              <a:t>Teachers</a:t>
            </a:r>
            <a:r>
              <a:rPr lang="en-US" altLang="zh-CN" sz="2800" dirty="0">
                <a:sym typeface="+mn-ea"/>
              </a:rPr>
              <a:t>’</a:t>
            </a:r>
            <a:r>
              <a:rPr lang="en-US" altLang="zh-CN" sz="2800" dirty="0"/>
              <a:t> day                              8.15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Children’s Day                             10.1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Christmas Day                             1.1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Women’s Day                              3.12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Mid-Autumn Day                         </a:t>
            </a:r>
            <a:r>
              <a:rPr lang="en-US" altLang="zh-CN" sz="2800" dirty="0">
                <a:sym typeface="+mn-ea"/>
              </a:rPr>
              <a:t>12.25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National Day                                9.10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New Year’s Day                           6.1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ym typeface="+mn-ea"/>
              </a:rPr>
              <a:t>Tree-planting Day</a:t>
            </a:r>
            <a:r>
              <a:rPr lang="en-US" altLang="zh-CN" sz="2800" dirty="0"/>
              <a:t>                         </a:t>
            </a:r>
            <a:r>
              <a:rPr lang="en-US" altLang="zh-CN" sz="2800" dirty="0">
                <a:sym typeface="+mn-ea"/>
              </a:rPr>
              <a:t>3.8</a:t>
            </a:r>
            <a:r>
              <a:rPr lang="en-US" altLang="zh-CN" sz="2800" dirty="0"/>
              <a:t>                                                                     </a:t>
            </a:r>
          </a:p>
        </p:txBody>
      </p:sp>
      <p:cxnSp>
        <p:nvCxnSpPr>
          <p:cNvPr id="17" name="直接连接符 16"/>
          <p:cNvCxnSpPr/>
          <p:nvPr/>
        </p:nvCxnSpPr>
        <p:spPr>
          <a:xfrm rot="16200000" flipH="1">
            <a:off x="4131455" y="1107265"/>
            <a:ext cx="3000396" cy="2786082"/>
          </a:xfrm>
          <a:prstGeom prst="line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diamon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16200000" flipH="1">
            <a:off x="4095736" y="1785926"/>
            <a:ext cx="3071834" cy="2786082"/>
          </a:xfrm>
          <a:prstGeom prst="line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diamon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4237990" y="2285365"/>
            <a:ext cx="2866390" cy="1216025"/>
          </a:xfrm>
          <a:prstGeom prst="line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diamon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095736" y="2857496"/>
            <a:ext cx="2928958" cy="2500330"/>
          </a:xfrm>
          <a:prstGeom prst="line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diamon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rot="5400000" flipH="1" flipV="1">
            <a:off x="4595802" y="1071546"/>
            <a:ext cx="2357454" cy="2357454"/>
          </a:xfrm>
          <a:prstGeom prst="line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diamon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3952860" y="1785926"/>
            <a:ext cx="3143272" cy="2428892"/>
          </a:xfrm>
          <a:prstGeom prst="line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diamon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4524364" y="2285992"/>
            <a:ext cx="2571768" cy="2500330"/>
          </a:xfrm>
          <a:prstGeom prst="line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diamon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V="1">
            <a:off x="4728210" y="3000375"/>
            <a:ext cx="2296795" cy="2372995"/>
          </a:xfrm>
          <a:prstGeom prst="line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diamon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53256" y="3500438"/>
            <a:ext cx="4581145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2097267"/>
          <p:cNvPicPr/>
          <p:nvPr/>
        </p:nvPicPr>
        <p:blipFill>
          <a:blip r:embed="rId4" cstate="print"/>
          <a:srcRect r="72971"/>
          <a:stretch>
            <a:fillRect/>
          </a:stretch>
        </p:blipFill>
        <p:spPr>
          <a:xfrm>
            <a:off x="2222500" y="6213158"/>
            <a:ext cx="1263650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图片 209726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682750" y="6383338"/>
            <a:ext cx="539750" cy="46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图片 209726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696450" y="6343650"/>
            <a:ext cx="720725" cy="477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1" name="图片 2097238"/>
          <p:cNvPicPr/>
          <p:nvPr/>
        </p:nvPicPr>
        <p:blipFill>
          <a:blip r:embed="rId3" cstate="print"/>
          <a:srcRect r="72971"/>
          <a:stretch>
            <a:fillRect/>
          </a:stretch>
        </p:blipFill>
        <p:spPr>
          <a:xfrm>
            <a:off x="8107363" y="6042025"/>
            <a:ext cx="1624012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2" name="图片 2097239"/>
          <p:cNvPicPr/>
          <p:nvPr/>
        </p:nvPicPr>
        <p:blipFill>
          <a:blip r:embed="rId4" cstate="print"/>
          <a:srcRect r="72971"/>
          <a:stretch>
            <a:fillRect/>
          </a:stretch>
        </p:blipFill>
        <p:spPr>
          <a:xfrm>
            <a:off x="2352675" y="6348413"/>
            <a:ext cx="1263650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图片 209724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809750" y="6510338"/>
            <a:ext cx="539750" cy="46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图片 209724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823450" y="6470650"/>
            <a:ext cx="720725" cy="477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矩形 22"/>
          <p:cNvSpPr/>
          <p:nvPr/>
        </p:nvSpPr>
        <p:spPr>
          <a:xfrm>
            <a:off x="1166778" y="1142984"/>
            <a:ext cx="10858576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7030A0"/>
                </a:solidFill>
                <a:latin typeface="Comic Sans MS" panose="030F0702030302020204" charset="0"/>
              </a:rPr>
              <a:t>Sarah will visit Sydney in April. She asks Stella, a</a:t>
            </a:r>
          </a:p>
          <a:p>
            <a:r>
              <a:rPr lang="en-US" altLang="zh-CN" sz="3200" dirty="0">
                <a:solidFill>
                  <a:srgbClr val="7030A0"/>
                </a:solidFill>
                <a:latin typeface="Comic Sans MS" panose="030F0702030302020204" charset="0"/>
              </a:rPr>
              <a:t>friend there, about the weather. Read Stella's</a:t>
            </a:r>
          </a:p>
          <a:p>
            <a:r>
              <a:rPr lang="en-US" altLang="zh-CN" sz="3200" dirty="0">
                <a:solidFill>
                  <a:srgbClr val="7030A0"/>
                </a:solidFill>
                <a:latin typeface="Comic Sans MS" panose="030F0702030302020204" charset="0"/>
              </a:rPr>
              <a:t>reply on page 34 and answer the questions.</a:t>
            </a:r>
          </a:p>
        </p:txBody>
      </p:sp>
      <p:sp>
        <p:nvSpPr>
          <p:cNvPr id="29" name="矩形 28"/>
          <p:cNvSpPr/>
          <p:nvPr/>
        </p:nvSpPr>
        <p:spPr>
          <a:xfrm>
            <a:off x="452398" y="2643182"/>
            <a:ext cx="664373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200" dirty="0">
                <a:solidFill>
                  <a:srgbClr val="0000FF"/>
                </a:solidFill>
              </a:rPr>
              <a:t>1. Is it spring in Sydney in April?</a:t>
            </a:r>
          </a:p>
        </p:txBody>
      </p:sp>
      <p:sp>
        <p:nvSpPr>
          <p:cNvPr id="35" name="矩形 34"/>
          <p:cNvSpPr/>
          <p:nvPr/>
        </p:nvSpPr>
        <p:spPr>
          <a:xfrm>
            <a:off x="523836" y="4214818"/>
            <a:ext cx="871543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200" dirty="0">
                <a:solidFill>
                  <a:srgbClr val="0000FF"/>
                </a:solidFill>
              </a:rPr>
              <a:t>2. What's the weather like in April in Sydney?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092168" y="3428365"/>
            <a:ext cx="22713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Comic Sans MS" panose="030F0702030302020204" charset="0"/>
                <a:ea typeface="方正书宋_GBK"/>
                <a:cs typeface="Times New Roman" panose="02020603050405020304"/>
              </a:rPr>
              <a:t>No, it isn’t.</a:t>
            </a:r>
            <a:endParaRPr lang="zh-CN" altLang="en-US" dirty="0">
              <a:latin typeface="Comic Sans MS" panose="030F070203030202020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022951" y="4929198"/>
            <a:ext cx="80724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Comic Sans MS" panose="030F0702030302020204" charset="0"/>
                <a:ea typeface="方正书宋_GBK"/>
                <a:cs typeface="Times New Roman" panose="02020603050405020304"/>
              </a:rPr>
              <a:t>It is warm in the day and cool at night.</a:t>
            </a:r>
            <a:endParaRPr lang="zh-CN" altLang="en-US" dirty="0"/>
          </a:p>
        </p:txBody>
      </p:sp>
      <p:sp>
        <p:nvSpPr>
          <p:cNvPr id="39" name="矩形 38"/>
          <p:cNvSpPr/>
          <p:nvPr/>
        </p:nvSpPr>
        <p:spPr>
          <a:xfrm>
            <a:off x="0" y="287020"/>
            <a:ext cx="4381488" cy="584775"/>
          </a:xfrm>
          <a:prstGeom prst="rect">
            <a:avLst/>
          </a:prstGeom>
          <a:ln>
            <a:solidFill>
              <a:srgbClr val="FFFF66"/>
            </a:solidFill>
          </a:ln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Comic Sans MS" panose="030F0702030302020204" charset="0"/>
                <a:ea typeface="方正书宋_GBK"/>
                <a:cs typeface="Times New Roman" panose="02020603050405020304"/>
              </a:rPr>
              <a:t>Read and answer.</a:t>
            </a:r>
            <a:endParaRPr lang="zh-CN" altLang="en-US" dirty="0"/>
          </a:p>
        </p:txBody>
      </p:sp>
      <p:pic>
        <p:nvPicPr>
          <p:cNvPr id="5" name="图片 5" descr="返回键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EFFFA">
                  <a:alpha val="100000"/>
                </a:srgbClr>
              </a:clrFrom>
              <a:clrTo>
                <a:srgbClr val="FEFFFA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27680" y="5902643"/>
            <a:ext cx="928370" cy="72580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9" grpId="0"/>
      <p:bldP spid="35" grpId="0"/>
      <p:bldP spid="37" grpId="0"/>
      <p:bldP spid="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882390" y="859155"/>
            <a:ext cx="6028690" cy="6000750"/>
          </a:xfrm>
          <a:prstGeom prst="rect">
            <a:avLst/>
          </a:prstGeom>
          <a:solidFill>
            <a:srgbClr val="FFFFCC"/>
          </a:solidFill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Sarah often reads to </a:t>
            </a:r>
            <a:r>
              <a:rPr lang="en-US" altLang="zh-CN" sz="2400" dirty="0" err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Sam.This</a:t>
            </a:r>
            <a:r>
              <a:rPr lang="en-US" altLang="zh-CN" sz="2400" dirty="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 is a poem </a:t>
            </a:r>
          </a:p>
          <a:p>
            <a:r>
              <a:rPr lang="en-US" altLang="zh-CN" sz="2400" dirty="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   that Sarah will read today.</a:t>
            </a:r>
            <a:endParaRPr lang="zh-CN" altLang="en-US" sz="2400" dirty="0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algn="ctr"/>
            <a:r>
              <a:rPr lang="en-US" altLang="zh-CN" sz="2400" dirty="0">
                <a:solidFill>
                  <a:srgbClr val="3333FF"/>
                </a:solidFill>
                <a:latin typeface="Comic Sans MS" panose="030F0702030302020204" charset="0"/>
                <a:cs typeface="Comic Sans MS" panose="030F0702030302020204" charset="0"/>
              </a:rPr>
              <a:t>Bed in Summer</a:t>
            </a:r>
          </a:p>
          <a:p>
            <a:pPr algn="ctr"/>
            <a:r>
              <a:rPr lang="en-US" altLang="zh-CN" sz="2400" dirty="0">
                <a:solidFill>
                  <a:srgbClr val="3333FF"/>
                </a:solidFill>
                <a:latin typeface="Comic Sans MS" panose="030F0702030302020204" charset="0"/>
                <a:cs typeface="Comic Sans MS" panose="030F0702030302020204" charset="0"/>
              </a:rPr>
              <a:t>by Robert Louis Stevenson</a:t>
            </a:r>
          </a:p>
          <a:p>
            <a:r>
              <a:rPr lang="en-US" altLang="zh-CN" sz="2400" dirty="0">
                <a:solidFill>
                  <a:srgbClr val="3333FF"/>
                </a:solidFill>
                <a:latin typeface="Comic Sans MS" panose="030F0702030302020204" charset="0"/>
                <a:cs typeface="Comic Sans MS" panose="030F0702030302020204" charset="0"/>
              </a:rPr>
              <a:t>In winter I get up at night</a:t>
            </a:r>
          </a:p>
          <a:p>
            <a:r>
              <a:rPr lang="en-US" altLang="zh-CN" sz="2400" dirty="0">
                <a:solidFill>
                  <a:srgbClr val="3333FF"/>
                </a:solidFill>
                <a:latin typeface="Comic Sans MS" panose="030F0702030302020204" charset="0"/>
                <a:cs typeface="Comic Sans MS" panose="030F0702030302020204" charset="0"/>
              </a:rPr>
              <a:t>And dress by yellow candlelight.</a:t>
            </a:r>
          </a:p>
          <a:p>
            <a:r>
              <a:rPr lang="en-US" altLang="zh-CN" sz="2400" dirty="0">
                <a:solidFill>
                  <a:srgbClr val="3333FF"/>
                </a:solidFill>
                <a:latin typeface="Comic Sans MS" panose="030F0702030302020204" charset="0"/>
                <a:cs typeface="Comic Sans MS" panose="030F0702030302020204" charset="0"/>
              </a:rPr>
              <a:t>In summer, quite the other way,</a:t>
            </a:r>
          </a:p>
          <a:p>
            <a:r>
              <a:rPr lang="en-US" altLang="zh-CN" sz="2400" dirty="0">
                <a:solidFill>
                  <a:srgbClr val="3333FF"/>
                </a:solidFill>
                <a:latin typeface="Comic Sans MS" panose="030F0702030302020204" charset="0"/>
                <a:cs typeface="Comic Sans MS" panose="030F0702030302020204" charset="0"/>
              </a:rPr>
              <a:t>I have to go to bed by day.</a:t>
            </a:r>
          </a:p>
          <a:p>
            <a:r>
              <a:rPr lang="en-US" altLang="zh-CN" sz="2400" dirty="0">
                <a:solidFill>
                  <a:srgbClr val="3333FF"/>
                </a:solidFill>
                <a:latin typeface="Comic Sans MS" panose="030F0702030302020204" charset="0"/>
                <a:cs typeface="Comic Sans MS" panose="030F0702030302020204" charset="0"/>
              </a:rPr>
              <a:t>I have to go to bed and see</a:t>
            </a:r>
          </a:p>
          <a:p>
            <a:r>
              <a:rPr lang="en-US" altLang="zh-CN" sz="2400" dirty="0">
                <a:solidFill>
                  <a:srgbClr val="3333FF"/>
                </a:solidFill>
                <a:latin typeface="Comic Sans MS" panose="030F0702030302020204" charset="0"/>
                <a:cs typeface="Comic Sans MS" panose="030F0702030302020204" charset="0"/>
              </a:rPr>
              <a:t>The birds still hopping on the tree,</a:t>
            </a:r>
          </a:p>
          <a:p>
            <a:r>
              <a:rPr lang="en-US" altLang="zh-CN" sz="2400" dirty="0">
                <a:solidFill>
                  <a:srgbClr val="3333FF"/>
                </a:solidFill>
                <a:latin typeface="Comic Sans MS" panose="030F0702030302020204" charset="0"/>
                <a:cs typeface="Comic Sans MS" panose="030F0702030302020204" charset="0"/>
              </a:rPr>
              <a:t>Or hear the grown-up people's feet</a:t>
            </a:r>
          </a:p>
          <a:p>
            <a:r>
              <a:rPr lang="en-US" altLang="zh-CN" sz="2400" dirty="0">
                <a:solidFill>
                  <a:srgbClr val="3333FF"/>
                </a:solidFill>
                <a:latin typeface="Comic Sans MS" panose="030F0702030302020204" charset="0"/>
                <a:cs typeface="Comic Sans MS" panose="030F0702030302020204" charset="0"/>
              </a:rPr>
              <a:t>Still going past me in the street.</a:t>
            </a:r>
          </a:p>
          <a:p>
            <a:r>
              <a:rPr lang="en-US" altLang="zh-CN" sz="2400" dirty="0">
                <a:solidFill>
                  <a:srgbClr val="3333FF"/>
                </a:solidFill>
                <a:latin typeface="Comic Sans MS" panose="030F0702030302020204" charset="0"/>
                <a:cs typeface="Comic Sans MS" panose="030F0702030302020204" charset="0"/>
              </a:rPr>
              <a:t>And does it seem hard to you,</a:t>
            </a:r>
          </a:p>
          <a:p>
            <a:r>
              <a:rPr lang="en-US" altLang="zh-CN" sz="2400" dirty="0">
                <a:solidFill>
                  <a:srgbClr val="3333FF"/>
                </a:solidFill>
                <a:latin typeface="Comic Sans MS" panose="030F0702030302020204" charset="0"/>
                <a:cs typeface="Comic Sans MS" panose="030F0702030302020204" charset="0"/>
              </a:rPr>
              <a:t>When all the sky is clear and blue,</a:t>
            </a:r>
          </a:p>
          <a:p>
            <a:r>
              <a:rPr lang="en-US" altLang="zh-CN" sz="2400" dirty="0">
                <a:solidFill>
                  <a:srgbClr val="3333FF"/>
                </a:solidFill>
                <a:latin typeface="Comic Sans MS" panose="030F0702030302020204" charset="0"/>
                <a:cs typeface="Comic Sans MS" panose="030F0702030302020204" charset="0"/>
              </a:rPr>
              <a:t>And I should like so much to play,</a:t>
            </a:r>
          </a:p>
          <a:p>
            <a:r>
              <a:rPr lang="en-US" altLang="zh-CN" sz="2400" dirty="0">
                <a:solidFill>
                  <a:srgbClr val="3333FF"/>
                </a:solidFill>
                <a:latin typeface="Comic Sans MS" panose="030F0702030302020204" charset="0"/>
                <a:cs typeface="Comic Sans MS" panose="030F0702030302020204" charset="0"/>
              </a:rPr>
              <a:t>To have to go to bed by day?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084" y="357166"/>
            <a:ext cx="3429024" cy="5729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5" descr="返回键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EFFFA">
                  <a:alpha val="100000"/>
                </a:srgbClr>
              </a:clrFrom>
              <a:clrTo>
                <a:srgbClr val="FEFFFA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75485" y="6046788"/>
            <a:ext cx="928370" cy="72580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AutoShape 6" descr="http://img0.imgtn.bdimg.com/it/u=3466632903,1257263167&amp;fm=15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66712" y="1928802"/>
            <a:ext cx="954107" cy="101566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altLang="zh-CN" sz="60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gr</a:t>
            </a:r>
            <a:endParaRPr lang="zh-CN" altLang="en-US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6712" y="3357562"/>
            <a:ext cx="11430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000" b="1" dirty="0" err="1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</a:rPr>
              <a:t>br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66646" y="1071546"/>
            <a:ext cx="2451312" cy="646331"/>
          </a:xfrm>
          <a:prstGeom prst="rect">
            <a:avLst/>
          </a:prstGeom>
          <a:ln>
            <a:solidFill>
              <a:srgbClr val="FFFF00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Let’s read</a:t>
            </a:r>
            <a:endParaRPr lang="zh-CN" altLang="en-US" sz="3600" b="1" dirty="0"/>
          </a:p>
        </p:txBody>
      </p:sp>
      <p:sp>
        <p:nvSpPr>
          <p:cNvPr id="17" name="矩形 16"/>
          <p:cNvSpPr/>
          <p:nvPr/>
        </p:nvSpPr>
        <p:spPr>
          <a:xfrm>
            <a:off x="3738546" y="3500438"/>
            <a:ext cx="71801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7030A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bring   brother   library brown</a:t>
            </a:r>
            <a:endParaRPr lang="zh-CN" altLang="en-US" dirty="0">
              <a:solidFill>
                <a:srgbClr val="7030A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09720" y="2071678"/>
            <a:ext cx="143981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/</a:t>
            </a:r>
            <a:r>
              <a:rPr lang="en-US" altLang="zh-CN" sz="4800" b="1" dirty="0" err="1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gr</a:t>
            </a:r>
            <a:r>
              <a:rPr lang="en-US" altLang="zh-CN" sz="4800" b="1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/</a:t>
            </a:r>
            <a:endParaRPr lang="zh-CN" altLang="en-US" sz="4800" dirty="0"/>
          </a:p>
        </p:txBody>
      </p:sp>
      <p:sp>
        <p:nvSpPr>
          <p:cNvPr id="19" name="矩形 18"/>
          <p:cNvSpPr/>
          <p:nvPr/>
        </p:nvSpPr>
        <p:spPr>
          <a:xfrm>
            <a:off x="1809720" y="3429000"/>
            <a:ext cx="14782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800" b="1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/</a:t>
            </a:r>
            <a:r>
              <a:rPr lang="en-US" altLang="zh-CN" sz="4800" b="1" dirty="0" err="1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br</a:t>
            </a:r>
            <a:r>
              <a:rPr lang="en-US" altLang="zh-CN" sz="4800" b="1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/</a:t>
            </a:r>
            <a:endParaRPr lang="zh-CN" altLang="en-US" sz="4800" dirty="0">
              <a:solidFill>
                <a:prstClr val="black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81422" y="2143116"/>
            <a:ext cx="67151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7030A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green  grade  grape  grass</a:t>
            </a:r>
            <a:endParaRPr lang="zh-CN" altLang="en-US" dirty="0">
              <a:solidFill>
                <a:srgbClr val="7030A0"/>
              </a:solidFill>
            </a:endParaRPr>
          </a:p>
        </p:txBody>
      </p:sp>
      <p:pic>
        <p:nvPicPr>
          <p:cNvPr id="5" name="图片 5" descr="返回键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EFFFA">
                  <a:alpha val="100000"/>
                </a:srgbClr>
              </a:clrFrom>
              <a:clrTo>
                <a:srgbClr val="FEFFFA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2750" y="5831523"/>
            <a:ext cx="928370" cy="72580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3" grpId="0"/>
      <p:bldP spid="17" grpId="0"/>
      <p:bldP spid="18" grpId="0"/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AutoShape 6" descr="http://img0.imgtn.bdimg.com/it/u=3466632903,1257263167&amp;fm=15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66712" y="1928802"/>
            <a:ext cx="806631" cy="101566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altLang="zh-CN" sz="6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anose="030F0702030302020204" charset="0"/>
                <a:ea typeface="+mn-ea"/>
              </a:rPr>
              <a:t>pl</a:t>
            </a:r>
            <a:endParaRPr lang="zh-CN" altLang="en-US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6712" y="3357562"/>
            <a:ext cx="92869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000" b="1" dirty="0" err="1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</a:rPr>
              <a:t>cl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66646" y="1071546"/>
            <a:ext cx="2451312" cy="646331"/>
          </a:xfrm>
          <a:prstGeom prst="rect">
            <a:avLst/>
          </a:prstGeom>
          <a:ln>
            <a:solidFill>
              <a:srgbClr val="FFFF00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Let’s read</a:t>
            </a:r>
            <a:endParaRPr lang="zh-CN" altLang="en-US" sz="3600" b="1" dirty="0"/>
          </a:p>
        </p:txBody>
      </p:sp>
      <p:sp>
        <p:nvSpPr>
          <p:cNvPr id="17" name="矩形 16"/>
          <p:cNvSpPr/>
          <p:nvPr/>
        </p:nvSpPr>
        <p:spPr>
          <a:xfrm>
            <a:off x="3667108" y="3500438"/>
            <a:ext cx="55948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7030A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class clean clock clever</a:t>
            </a:r>
            <a:endParaRPr lang="zh-CN" altLang="en-US" dirty="0">
              <a:solidFill>
                <a:srgbClr val="7030A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09720" y="2071678"/>
            <a:ext cx="1217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/pl/</a:t>
            </a:r>
            <a:endParaRPr lang="zh-CN" altLang="en-US" sz="4400" dirty="0"/>
          </a:p>
        </p:txBody>
      </p:sp>
      <p:sp>
        <p:nvSpPr>
          <p:cNvPr id="19" name="矩形 18"/>
          <p:cNvSpPr/>
          <p:nvPr/>
        </p:nvSpPr>
        <p:spPr>
          <a:xfrm>
            <a:off x="1809720" y="3500438"/>
            <a:ext cx="12202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400" b="1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/</a:t>
            </a:r>
            <a:r>
              <a:rPr lang="en-US" altLang="zh-CN" sz="4400" b="1" dirty="0" err="1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kl</a:t>
            </a:r>
            <a:r>
              <a:rPr lang="en-US" altLang="zh-CN" sz="4400" b="1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/</a:t>
            </a:r>
            <a:endParaRPr lang="zh-CN" altLang="en-US" sz="4400" dirty="0">
              <a:solidFill>
                <a:prstClr val="black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741420" y="2000250"/>
            <a:ext cx="634492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7030A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plate  eggplant  please play</a:t>
            </a:r>
            <a:endParaRPr lang="zh-CN" altLang="en-US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3" grpId="0"/>
      <p:bldP spid="17" grpId="0"/>
      <p:bldP spid="18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AutoShape 6" descr="http://img0.imgtn.bdimg.com/it/u=3466632903,1257263167&amp;fm=15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66712" y="1928802"/>
            <a:ext cx="1082348" cy="101566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altLang="zh-CN" sz="60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ch</a:t>
            </a:r>
            <a:endParaRPr lang="zh-CN" altLang="en-US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6712" y="3357562"/>
            <a:ext cx="11430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000" b="1" dirty="0" err="1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</a:rPr>
              <a:t>sh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66646" y="1071546"/>
            <a:ext cx="2451312" cy="646331"/>
          </a:xfrm>
          <a:prstGeom prst="rect">
            <a:avLst/>
          </a:prstGeom>
          <a:ln>
            <a:solidFill>
              <a:srgbClr val="FFFF00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Let’s read</a:t>
            </a:r>
            <a:endParaRPr lang="zh-CN" altLang="en-US" sz="3600" b="1" dirty="0"/>
          </a:p>
        </p:txBody>
      </p:sp>
      <p:sp>
        <p:nvSpPr>
          <p:cNvPr id="17" name="矩形 16"/>
          <p:cNvSpPr/>
          <p:nvPr/>
        </p:nvSpPr>
        <p:spPr>
          <a:xfrm>
            <a:off x="3238480" y="3500438"/>
            <a:ext cx="54361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7030A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she  sheep  ship   shop</a:t>
            </a:r>
            <a:endParaRPr lang="zh-CN" altLang="en-US" dirty="0">
              <a:solidFill>
                <a:srgbClr val="7030A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09720" y="2071678"/>
            <a:ext cx="129234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/</a:t>
            </a:r>
            <a:r>
              <a:rPr lang="en-US" altLang="zh-CN" sz="4800" b="1" dirty="0" err="1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tʃ</a:t>
            </a:r>
            <a:r>
              <a:rPr lang="en-US" altLang="zh-CN" sz="4800" b="1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/</a:t>
            </a:r>
            <a:endParaRPr lang="zh-CN" altLang="en-US" sz="4800" dirty="0"/>
          </a:p>
        </p:txBody>
      </p:sp>
      <p:sp>
        <p:nvSpPr>
          <p:cNvPr id="19" name="矩形 18"/>
          <p:cNvSpPr/>
          <p:nvPr/>
        </p:nvSpPr>
        <p:spPr>
          <a:xfrm>
            <a:off x="1809720" y="3429000"/>
            <a:ext cx="100219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800" b="1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/ʃ/</a:t>
            </a:r>
            <a:endParaRPr lang="zh-CN" altLang="en-US" sz="4800" dirty="0">
              <a:solidFill>
                <a:prstClr val="black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597910" y="2000250"/>
            <a:ext cx="619315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7030A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cheap chair  chip  check</a:t>
            </a:r>
            <a:endParaRPr lang="zh-CN" altLang="en-US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3" grpId="0"/>
      <p:bldP spid="17" grpId="0"/>
      <p:bldP spid="18" grpId="0"/>
      <p:bldP spid="19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 descr="https://wkretype.bdimg.com/retype/zoom/4340e9c3195f312b3169a574?pn=35&amp;o=jpg_6&amp;md5sum=f3304d2b4877996243c71dac4fb99515&amp;sign=673545a159&amp;png=3499474-&amp;jpg=5324938-"/>
          <p:cNvPicPr>
            <a:picLocks noChangeAspect="1" noChangeArrowheads="1"/>
          </p:cNvPicPr>
          <p:nvPr/>
        </p:nvPicPr>
        <p:blipFill>
          <a:blip r:embed="rId6"/>
          <a:srcRect l="2083" t="16667" r="8333" b="10185"/>
          <a:stretch>
            <a:fillRect/>
          </a:stretch>
        </p:blipFill>
        <p:spPr bwMode="auto">
          <a:xfrm>
            <a:off x="2024034" y="1142984"/>
            <a:ext cx="7572428" cy="4637378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1595120" y="1285875"/>
            <a:ext cx="8001000" cy="4603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2400" b="1" dirty="0">
                <a:solidFill>
                  <a:srgbClr val="3333FF"/>
                </a:solidFill>
              </a:rPr>
              <a:t>Find</a:t>
            </a:r>
            <a:r>
              <a:rPr lang="zh-CN" altLang="en-US" sz="2400" b="1" dirty="0">
                <a:solidFill>
                  <a:srgbClr val="3333FF"/>
                </a:solidFill>
              </a:rPr>
              <a:t>“</a:t>
            </a:r>
            <a:r>
              <a:rPr lang="en-US" altLang="zh-CN" sz="2400" b="1" dirty="0">
                <a:solidFill>
                  <a:srgbClr val="3333FF"/>
                </a:solidFill>
              </a:rPr>
              <a:t>friends</a:t>
            </a:r>
            <a:r>
              <a:rPr lang="zh-CN" altLang="en-US" sz="2400" b="1" dirty="0">
                <a:solidFill>
                  <a:srgbClr val="3333FF"/>
                </a:solidFill>
              </a:rPr>
              <a:t>”</a:t>
            </a:r>
            <a:r>
              <a:rPr lang="en-US" altLang="zh-CN" sz="2400" b="1" dirty="0">
                <a:solidFill>
                  <a:srgbClr val="3333FF"/>
                </a:solidFill>
              </a:rPr>
              <a:t>in the poem for the words below.</a:t>
            </a:r>
            <a:endParaRPr lang="zh-CN" altLang="en-US" b="1" dirty="0">
              <a:solidFill>
                <a:srgbClr val="3333FF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38546" y="2428868"/>
            <a:ext cx="879756" cy="400110"/>
          </a:xfrm>
          <a:prstGeom prst="rect">
            <a:avLst/>
          </a:prstGeom>
          <a:solidFill>
            <a:srgbClr val="BD43A3"/>
          </a:solidFill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prstClr val="black"/>
                </a:solidFill>
              </a:rPr>
              <a:t>clean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667240" y="2428868"/>
            <a:ext cx="1071570" cy="400110"/>
          </a:xfrm>
          <a:prstGeom prst="rect">
            <a:avLst/>
          </a:prstGeom>
          <a:solidFill>
            <a:srgbClr val="BD43A3"/>
          </a:solidFill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prstClr val="black"/>
                </a:solidFill>
              </a:rPr>
              <a:t>please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810248" y="2428868"/>
            <a:ext cx="1000132" cy="400110"/>
          </a:xfrm>
          <a:prstGeom prst="rect">
            <a:avLst/>
          </a:prstGeom>
          <a:solidFill>
            <a:srgbClr val="BD43A3"/>
          </a:solidFill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prstClr val="black"/>
                </a:solidFill>
              </a:rPr>
              <a:t>green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6953256" y="2428868"/>
            <a:ext cx="926857" cy="400110"/>
          </a:xfrm>
          <a:prstGeom prst="rect">
            <a:avLst/>
          </a:prstGeom>
          <a:solidFill>
            <a:srgbClr val="BD43A3"/>
          </a:solidFill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prstClr val="black"/>
                </a:solidFill>
              </a:rPr>
              <a:t>cheap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8024826" y="2428868"/>
            <a:ext cx="926857" cy="400110"/>
          </a:xfrm>
          <a:prstGeom prst="rect">
            <a:avLst/>
          </a:prstGeom>
          <a:solidFill>
            <a:srgbClr val="BD43A3"/>
          </a:solidFill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prstClr val="black"/>
                </a:solidFill>
              </a:rPr>
              <a:t>sheep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3738546" y="3286124"/>
            <a:ext cx="7986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NEU-FZ-S92"/>
                <a:ea typeface="方正书宋_GBK"/>
                <a:cs typeface="Times New Roman" panose="02020603050405020304"/>
              </a:rPr>
              <a:t>clear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4667240" y="3071810"/>
            <a:ext cx="10695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NEU-FZ-S92"/>
                <a:ea typeface="方正书宋_GBK"/>
                <a:cs typeface="Times New Roman" panose="02020603050405020304"/>
              </a:rPr>
              <a:t>people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4810116" y="3643314"/>
            <a:ext cx="7264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NEU-FZ-S92"/>
                <a:ea typeface="方正书宋_GBK"/>
                <a:cs typeface="Times New Roman" panose="02020603050405020304"/>
              </a:rPr>
              <a:t>play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5738810" y="3286124"/>
            <a:ext cx="10715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NEU-FZ-S92"/>
                <a:ea typeface="方正书宋_GBK"/>
                <a:cs typeface="Times New Roman" panose="02020603050405020304"/>
              </a:rPr>
              <a:t>grown-up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6881818" y="3357562"/>
            <a:ext cx="9012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NEU-FZ-S92"/>
                <a:ea typeface="方正书宋_GBK"/>
                <a:cs typeface="Times New Roman" panose="02020603050405020304"/>
              </a:rPr>
              <a:t>much</a:t>
            </a: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7953388" y="3357562"/>
            <a:ext cx="10567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NEU-FZ-S92"/>
                <a:ea typeface="方正书宋_GBK"/>
                <a:cs typeface="Times New Roman" panose="02020603050405020304"/>
              </a:rPr>
              <a:t>should</a:t>
            </a:r>
            <a:endParaRPr lang="zh-CN" altLang="en-US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59765" y="1013460"/>
            <a:ext cx="10980420" cy="5807710"/>
            <a:chOff x="1039" y="1596"/>
            <a:chExt cx="17292" cy="7548"/>
          </a:xfrm>
        </p:grpSpPr>
        <p:grpSp>
          <p:nvGrpSpPr>
            <p:cNvPr id="11" name="组合 10"/>
            <p:cNvGrpSpPr/>
            <p:nvPr/>
          </p:nvGrpSpPr>
          <p:grpSpPr>
            <a:xfrm>
              <a:off x="1067" y="2406"/>
              <a:ext cx="17265" cy="6739"/>
              <a:chOff x="5760354" y="1660821"/>
              <a:chExt cx="5916547" cy="3257578"/>
            </a:xfrm>
          </p:grpSpPr>
          <p:cxnSp>
            <p:nvCxnSpPr>
              <p:cNvPr id="12" name="直接连接符 11"/>
              <p:cNvCxnSpPr/>
              <p:nvPr/>
            </p:nvCxnSpPr>
            <p:spPr>
              <a:xfrm flipH="1">
                <a:off x="5760354" y="4918399"/>
                <a:ext cx="5916547" cy="0"/>
              </a:xfrm>
              <a:prstGeom prst="line">
                <a:avLst/>
              </a:prstGeom>
              <a:ln w="12700">
                <a:solidFill>
                  <a:srgbClr val="85434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/>
              <p:cNvGrpSpPr/>
              <p:nvPr/>
            </p:nvGrpSpPr>
            <p:grpSpPr>
              <a:xfrm>
                <a:off x="5760354" y="1660821"/>
                <a:ext cx="5916547" cy="3257578"/>
                <a:chOff x="5760354" y="1660821"/>
                <a:chExt cx="5916547" cy="3257578"/>
              </a:xfrm>
            </p:grpSpPr>
            <p:cxnSp>
              <p:nvCxnSpPr>
                <p:cNvPr id="14" name="直接连接符 13"/>
                <p:cNvCxnSpPr/>
                <p:nvPr/>
              </p:nvCxnSpPr>
              <p:spPr>
                <a:xfrm flipH="1">
                  <a:off x="11676901" y="1986455"/>
                  <a:ext cx="0" cy="2931944"/>
                </a:xfrm>
                <a:prstGeom prst="line">
                  <a:avLst/>
                </a:prstGeom>
                <a:ln w="12700">
                  <a:solidFill>
                    <a:srgbClr val="85434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 flipH="1" flipV="1">
                  <a:off x="5760354" y="1660821"/>
                  <a:ext cx="1291942" cy="21753"/>
                </a:xfrm>
                <a:prstGeom prst="line">
                  <a:avLst/>
                </a:prstGeom>
                <a:ln w="12700">
                  <a:solidFill>
                    <a:srgbClr val="85434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5760354" y="1660821"/>
                  <a:ext cx="0" cy="3257578"/>
                </a:xfrm>
                <a:prstGeom prst="line">
                  <a:avLst/>
                </a:prstGeom>
                <a:ln w="12700">
                  <a:solidFill>
                    <a:srgbClr val="85434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" name="MH_SubTitle_5"/>
            <p:cNvSpPr/>
            <p:nvPr>
              <p:custDataLst>
                <p:tags r:id="rId1"/>
              </p:custDataLst>
            </p:nvPr>
          </p:nvSpPr>
          <p:spPr bwMode="auto">
            <a:xfrm flipH="1">
              <a:off x="1039" y="1596"/>
              <a:ext cx="4256" cy="1125"/>
            </a:xfrm>
            <a:custGeom>
              <a:avLst/>
              <a:gdLst>
                <a:gd name="T0" fmla="*/ 2147483646 w 30720"/>
                <a:gd name="T1" fmla="*/ 2147483646 h 11496"/>
                <a:gd name="T2" fmla="*/ 2147483646 w 30720"/>
                <a:gd name="T3" fmla="*/ 2147483646 h 11496"/>
                <a:gd name="T4" fmla="*/ 2147483646 w 30720"/>
                <a:gd name="T5" fmla="*/ 2147483646 h 11496"/>
                <a:gd name="T6" fmla="*/ 2147483646 w 30720"/>
                <a:gd name="T7" fmla="*/ 2147483646 h 11496"/>
                <a:gd name="T8" fmla="*/ 2147483646 w 30720"/>
                <a:gd name="T9" fmla="*/ 2147483646 h 11496"/>
                <a:gd name="T10" fmla="*/ 2147483646 w 30720"/>
                <a:gd name="T11" fmla="*/ 2147483646 h 11496"/>
                <a:gd name="T12" fmla="*/ 2147483646 w 30720"/>
                <a:gd name="T13" fmla="*/ 2147483646 h 11496"/>
                <a:gd name="T14" fmla="*/ 2147483646 w 30720"/>
                <a:gd name="T15" fmla="*/ 2147483646 h 11496"/>
                <a:gd name="T16" fmla="*/ 2147483646 w 30720"/>
                <a:gd name="T17" fmla="*/ 2147483646 h 11496"/>
                <a:gd name="T18" fmla="*/ 2147483646 w 30720"/>
                <a:gd name="T19" fmla="*/ 2147483646 h 11496"/>
                <a:gd name="T20" fmla="*/ 2147483646 w 30720"/>
                <a:gd name="T21" fmla="*/ 2147483646 h 11496"/>
                <a:gd name="T22" fmla="*/ 2147483646 w 30720"/>
                <a:gd name="T23" fmla="*/ 2147483646 h 11496"/>
                <a:gd name="T24" fmla="*/ 2147483646 w 30720"/>
                <a:gd name="T25" fmla="*/ 2147483646 h 11496"/>
                <a:gd name="T26" fmla="*/ 2147483646 w 30720"/>
                <a:gd name="T27" fmla="*/ 2147483646 h 11496"/>
                <a:gd name="T28" fmla="*/ 2147483646 w 30720"/>
                <a:gd name="T29" fmla="*/ 2147483646 h 11496"/>
                <a:gd name="T30" fmla="*/ 2147483646 w 30720"/>
                <a:gd name="T31" fmla="*/ 2147483646 h 11496"/>
                <a:gd name="T32" fmla="*/ 2147483646 w 30720"/>
                <a:gd name="T33" fmla="*/ 2147483646 h 11496"/>
                <a:gd name="T34" fmla="*/ 2147483646 w 30720"/>
                <a:gd name="T35" fmla="*/ 2147483646 h 11496"/>
                <a:gd name="T36" fmla="*/ 2147483646 w 30720"/>
                <a:gd name="T37" fmla="*/ 2147483646 h 11496"/>
                <a:gd name="T38" fmla="*/ 2147483646 w 30720"/>
                <a:gd name="T39" fmla="*/ 2147483646 h 11496"/>
                <a:gd name="T40" fmla="*/ 2147483646 w 30720"/>
                <a:gd name="T41" fmla="*/ 2147483646 h 11496"/>
                <a:gd name="T42" fmla="*/ 2147483646 w 30720"/>
                <a:gd name="T43" fmla="*/ 2147483646 h 11496"/>
                <a:gd name="T44" fmla="*/ 2147483646 w 30720"/>
                <a:gd name="T45" fmla="*/ 2147483646 h 11496"/>
                <a:gd name="T46" fmla="*/ 2147483646 w 30720"/>
                <a:gd name="T47" fmla="*/ 2147483646 h 11496"/>
                <a:gd name="T48" fmla="*/ 2147483646 w 30720"/>
                <a:gd name="T49" fmla="*/ 2147483646 h 11496"/>
                <a:gd name="T50" fmla="*/ 2147483646 w 30720"/>
                <a:gd name="T51" fmla="*/ 2147483646 h 11496"/>
                <a:gd name="T52" fmla="*/ 2147483646 w 30720"/>
                <a:gd name="T53" fmla="*/ 2147483646 h 11496"/>
                <a:gd name="T54" fmla="*/ 2147483646 w 30720"/>
                <a:gd name="T55" fmla="*/ 2147483646 h 11496"/>
                <a:gd name="T56" fmla="*/ 2147483646 w 30720"/>
                <a:gd name="T57" fmla="*/ 2147483646 h 11496"/>
                <a:gd name="T58" fmla="*/ 2147483646 w 30720"/>
                <a:gd name="T59" fmla="*/ 2147483646 h 11496"/>
                <a:gd name="T60" fmla="*/ 2147483646 w 30720"/>
                <a:gd name="T61" fmla="*/ 2147483646 h 11496"/>
                <a:gd name="T62" fmla="*/ 2147483646 w 30720"/>
                <a:gd name="T63" fmla="*/ 2147483646 h 11496"/>
                <a:gd name="T64" fmla="*/ 2147483646 w 30720"/>
                <a:gd name="T65" fmla="*/ 2147483646 h 11496"/>
                <a:gd name="T66" fmla="*/ 2147483646 w 30720"/>
                <a:gd name="T67" fmla="*/ 2147483646 h 11496"/>
                <a:gd name="T68" fmla="*/ 2147483646 w 30720"/>
                <a:gd name="T69" fmla="*/ 2147483646 h 11496"/>
                <a:gd name="T70" fmla="*/ 2147483646 w 30720"/>
                <a:gd name="T71" fmla="*/ 2147483646 h 11496"/>
                <a:gd name="T72" fmla="*/ 2147483646 w 30720"/>
                <a:gd name="T73" fmla="*/ 2147483646 h 11496"/>
                <a:gd name="T74" fmla="*/ 2147483646 w 30720"/>
                <a:gd name="T75" fmla="*/ 2147483646 h 11496"/>
                <a:gd name="T76" fmla="*/ 2147483646 w 30720"/>
                <a:gd name="T77" fmla="*/ 2147483646 h 11496"/>
                <a:gd name="T78" fmla="*/ 2147483646 w 30720"/>
                <a:gd name="T79" fmla="*/ 2147483646 h 11496"/>
                <a:gd name="T80" fmla="*/ 2147483646 w 30720"/>
                <a:gd name="T81" fmla="*/ 2147483646 h 11496"/>
                <a:gd name="T82" fmla="*/ 2147483646 w 30720"/>
                <a:gd name="T83" fmla="*/ 2147483646 h 11496"/>
                <a:gd name="T84" fmla="*/ 2147483646 w 30720"/>
                <a:gd name="T85" fmla="*/ 2147483646 h 11496"/>
                <a:gd name="T86" fmla="*/ 2147483646 w 30720"/>
                <a:gd name="T87" fmla="*/ 2147483646 h 11496"/>
                <a:gd name="T88" fmla="*/ 2147483646 w 30720"/>
                <a:gd name="T89" fmla="*/ 2147483646 h 11496"/>
                <a:gd name="T90" fmla="*/ 2147483646 w 30720"/>
                <a:gd name="T91" fmla="*/ 2147483646 h 11496"/>
                <a:gd name="T92" fmla="*/ 2147483646 w 30720"/>
                <a:gd name="T93" fmla="*/ 2147483646 h 11496"/>
                <a:gd name="T94" fmla="*/ 2147483646 w 30720"/>
                <a:gd name="T95" fmla="*/ 2147483646 h 11496"/>
                <a:gd name="T96" fmla="*/ 2147483646 w 30720"/>
                <a:gd name="T97" fmla="*/ 2147483646 h 11496"/>
                <a:gd name="T98" fmla="*/ 2147483646 w 30720"/>
                <a:gd name="T99" fmla="*/ 2147483646 h 11496"/>
                <a:gd name="T100" fmla="*/ 2147483646 w 30720"/>
                <a:gd name="T101" fmla="*/ 2147483646 h 11496"/>
                <a:gd name="T102" fmla="*/ 2147483646 w 30720"/>
                <a:gd name="T103" fmla="*/ 2147483646 h 11496"/>
                <a:gd name="T104" fmla="*/ 2147483646 w 30720"/>
                <a:gd name="T105" fmla="*/ 2147483646 h 11496"/>
                <a:gd name="T106" fmla="*/ 2147483646 w 30720"/>
                <a:gd name="T107" fmla="*/ 2147483646 h 11496"/>
                <a:gd name="T108" fmla="*/ 2147483646 w 30720"/>
                <a:gd name="T109" fmla="*/ 2147483646 h 11496"/>
                <a:gd name="T110" fmla="*/ 2147483646 w 30720"/>
                <a:gd name="T111" fmla="*/ 2147483646 h 11496"/>
                <a:gd name="T112" fmla="*/ 2147483646 w 30720"/>
                <a:gd name="T113" fmla="*/ 2147483646 h 11496"/>
                <a:gd name="T114" fmla="*/ 2147483646 w 30720"/>
                <a:gd name="T115" fmla="*/ 2147483646 h 11496"/>
                <a:gd name="T116" fmla="*/ 2147483646 w 30720"/>
                <a:gd name="T117" fmla="*/ 2147483646 h 11496"/>
                <a:gd name="T118" fmla="*/ 2147483646 w 30720"/>
                <a:gd name="T119" fmla="*/ 2147483646 h 11496"/>
                <a:gd name="T120" fmla="*/ 2147483646 w 30720"/>
                <a:gd name="T121" fmla="*/ 2147483646 h 11496"/>
                <a:gd name="T122" fmla="*/ 2147483646 w 30720"/>
                <a:gd name="T123" fmla="*/ 2147483646 h 11496"/>
                <a:gd name="T124" fmla="*/ 2147483646 w 30720"/>
                <a:gd name="T125" fmla="*/ 2147483646 h 1149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0720" h="11496">
                  <a:moveTo>
                    <a:pt x="29285" y="7403"/>
                  </a:moveTo>
                  <a:lnTo>
                    <a:pt x="29285" y="7403"/>
                  </a:lnTo>
                  <a:lnTo>
                    <a:pt x="29232" y="7379"/>
                  </a:lnTo>
                  <a:lnTo>
                    <a:pt x="29180" y="7357"/>
                  </a:lnTo>
                  <a:lnTo>
                    <a:pt x="29127" y="7336"/>
                  </a:lnTo>
                  <a:lnTo>
                    <a:pt x="29073" y="7316"/>
                  </a:lnTo>
                  <a:lnTo>
                    <a:pt x="29020" y="7298"/>
                  </a:lnTo>
                  <a:lnTo>
                    <a:pt x="28966" y="7280"/>
                  </a:lnTo>
                  <a:lnTo>
                    <a:pt x="28913" y="7264"/>
                  </a:lnTo>
                  <a:lnTo>
                    <a:pt x="28859" y="7251"/>
                  </a:lnTo>
                  <a:lnTo>
                    <a:pt x="28804" y="7237"/>
                  </a:lnTo>
                  <a:lnTo>
                    <a:pt x="28750" y="7226"/>
                  </a:lnTo>
                  <a:lnTo>
                    <a:pt x="28697" y="7216"/>
                  </a:lnTo>
                  <a:lnTo>
                    <a:pt x="28643" y="7208"/>
                  </a:lnTo>
                  <a:lnTo>
                    <a:pt x="28589" y="7202"/>
                  </a:lnTo>
                  <a:lnTo>
                    <a:pt x="28535" y="7198"/>
                  </a:lnTo>
                  <a:lnTo>
                    <a:pt x="28482" y="7195"/>
                  </a:lnTo>
                  <a:lnTo>
                    <a:pt x="28429" y="7194"/>
                  </a:lnTo>
                  <a:lnTo>
                    <a:pt x="28376" y="7194"/>
                  </a:lnTo>
                  <a:lnTo>
                    <a:pt x="28322" y="7197"/>
                  </a:lnTo>
                  <a:lnTo>
                    <a:pt x="28269" y="7201"/>
                  </a:lnTo>
                  <a:lnTo>
                    <a:pt x="28217" y="7207"/>
                  </a:lnTo>
                  <a:lnTo>
                    <a:pt x="28165" y="7215"/>
                  </a:lnTo>
                  <a:lnTo>
                    <a:pt x="28113" y="7226"/>
                  </a:lnTo>
                  <a:lnTo>
                    <a:pt x="28062" y="7238"/>
                  </a:lnTo>
                  <a:lnTo>
                    <a:pt x="28011" y="7253"/>
                  </a:lnTo>
                  <a:lnTo>
                    <a:pt x="27960" y="7270"/>
                  </a:lnTo>
                  <a:lnTo>
                    <a:pt x="27910" y="7289"/>
                  </a:lnTo>
                  <a:lnTo>
                    <a:pt x="27861" y="7310"/>
                  </a:lnTo>
                  <a:lnTo>
                    <a:pt x="27812" y="7334"/>
                  </a:lnTo>
                  <a:lnTo>
                    <a:pt x="27763" y="7360"/>
                  </a:lnTo>
                  <a:lnTo>
                    <a:pt x="27717" y="7388"/>
                  </a:lnTo>
                  <a:lnTo>
                    <a:pt x="27670" y="7418"/>
                  </a:lnTo>
                  <a:lnTo>
                    <a:pt x="27623" y="7452"/>
                  </a:lnTo>
                  <a:lnTo>
                    <a:pt x="27600" y="7473"/>
                  </a:lnTo>
                  <a:lnTo>
                    <a:pt x="27578" y="7494"/>
                  </a:lnTo>
                  <a:lnTo>
                    <a:pt x="27556" y="7516"/>
                  </a:lnTo>
                  <a:lnTo>
                    <a:pt x="27535" y="7539"/>
                  </a:lnTo>
                  <a:lnTo>
                    <a:pt x="27515" y="7562"/>
                  </a:lnTo>
                  <a:lnTo>
                    <a:pt x="27495" y="7586"/>
                  </a:lnTo>
                  <a:lnTo>
                    <a:pt x="27476" y="7611"/>
                  </a:lnTo>
                  <a:lnTo>
                    <a:pt x="27457" y="7636"/>
                  </a:lnTo>
                  <a:lnTo>
                    <a:pt x="27440" y="7662"/>
                  </a:lnTo>
                  <a:lnTo>
                    <a:pt x="27422" y="7689"/>
                  </a:lnTo>
                  <a:lnTo>
                    <a:pt x="27405" y="7716"/>
                  </a:lnTo>
                  <a:lnTo>
                    <a:pt x="27390" y="7743"/>
                  </a:lnTo>
                  <a:lnTo>
                    <a:pt x="27374" y="7771"/>
                  </a:lnTo>
                  <a:lnTo>
                    <a:pt x="27360" y="7799"/>
                  </a:lnTo>
                  <a:lnTo>
                    <a:pt x="27345" y="7827"/>
                  </a:lnTo>
                  <a:lnTo>
                    <a:pt x="27332" y="7857"/>
                  </a:lnTo>
                  <a:lnTo>
                    <a:pt x="27319" y="7887"/>
                  </a:lnTo>
                  <a:lnTo>
                    <a:pt x="27307" y="7916"/>
                  </a:lnTo>
                  <a:lnTo>
                    <a:pt x="27296" y="7946"/>
                  </a:lnTo>
                  <a:lnTo>
                    <a:pt x="27286" y="7976"/>
                  </a:lnTo>
                  <a:lnTo>
                    <a:pt x="27276" y="8006"/>
                  </a:lnTo>
                  <a:lnTo>
                    <a:pt x="27268" y="8038"/>
                  </a:lnTo>
                  <a:lnTo>
                    <a:pt x="27260" y="8069"/>
                  </a:lnTo>
                  <a:lnTo>
                    <a:pt x="27252" y="8099"/>
                  </a:lnTo>
                  <a:lnTo>
                    <a:pt x="27246" y="8130"/>
                  </a:lnTo>
                  <a:lnTo>
                    <a:pt x="27241" y="8161"/>
                  </a:lnTo>
                  <a:lnTo>
                    <a:pt x="27236" y="8193"/>
                  </a:lnTo>
                  <a:lnTo>
                    <a:pt x="27231" y="8224"/>
                  </a:lnTo>
                  <a:lnTo>
                    <a:pt x="27228" y="8255"/>
                  </a:lnTo>
                  <a:lnTo>
                    <a:pt x="27226" y="8286"/>
                  </a:lnTo>
                  <a:lnTo>
                    <a:pt x="27225" y="8318"/>
                  </a:lnTo>
                  <a:lnTo>
                    <a:pt x="27224" y="8348"/>
                  </a:lnTo>
                  <a:lnTo>
                    <a:pt x="27225" y="8379"/>
                  </a:lnTo>
                  <a:lnTo>
                    <a:pt x="27226" y="8409"/>
                  </a:lnTo>
                  <a:lnTo>
                    <a:pt x="27228" y="8440"/>
                  </a:lnTo>
                  <a:lnTo>
                    <a:pt x="27231" y="8471"/>
                  </a:lnTo>
                  <a:lnTo>
                    <a:pt x="27236" y="8500"/>
                  </a:lnTo>
                  <a:lnTo>
                    <a:pt x="27241" y="8530"/>
                  </a:lnTo>
                  <a:lnTo>
                    <a:pt x="27247" y="8559"/>
                  </a:lnTo>
                  <a:lnTo>
                    <a:pt x="27254" y="8588"/>
                  </a:lnTo>
                  <a:lnTo>
                    <a:pt x="27263" y="8617"/>
                  </a:lnTo>
                  <a:lnTo>
                    <a:pt x="27271" y="8645"/>
                  </a:lnTo>
                  <a:lnTo>
                    <a:pt x="27281" y="8674"/>
                  </a:lnTo>
                  <a:lnTo>
                    <a:pt x="27293" y="8701"/>
                  </a:lnTo>
                  <a:lnTo>
                    <a:pt x="27304" y="8728"/>
                  </a:lnTo>
                  <a:lnTo>
                    <a:pt x="27318" y="8754"/>
                  </a:lnTo>
                  <a:lnTo>
                    <a:pt x="27331" y="8780"/>
                  </a:lnTo>
                  <a:lnTo>
                    <a:pt x="27347" y="8805"/>
                  </a:lnTo>
                  <a:lnTo>
                    <a:pt x="27364" y="8830"/>
                  </a:lnTo>
                  <a:lnTo>
                    <a:pt x="27381" y="8854"/>
                  </a:lnTo>
                  <a:lnTo>
                    <a:pt x="27399" y="8876"/>
                  </a:lnTo>
                  <a:lnTo>
                    <a:pt x="27419" y="8899"/>
                  </a:lnTo>
                  <a:lnTo>
                    <a:pt x="27440" y="8921"/>
                  </a:lnTo>
                  <a:lnTo>
                    <a:pt x="27462" y="8943"/>
                  </a:lnTo>
                  <a:lnTo>
                    <a:pt x="27484" y="8963"/>
                  </a:lnTo>
                  <a:lnTo>
                    <a:pt x="27509" y="8983"/>
                  </a:lnTo>
                  <a:lnTo>
                    <a:pt x="27534" y="9001"/>
                  </a:lnTo>
                  <a:lnTo>
                    <a:pt x="27560" y="9019"/>
                  </a:lnTo>
                  <a:lnTo>
                    <a:pt x="27589" y="9036"/>
                  </a:lnTo>
                  <a:lnTo>
                    <a:pt x="27618" y="9052"/>
                  </a:lnTo>
                  <a:lnTo>
                    <a:pt x="27648" y="9067"/>
                  </a:lnTo>
                  <a:lnTo>
                    <a:pt x="27679" y="9081"/>
                  </a:lnTo>
                  <a:lnTo>
                    <a:pt x="27711" y="9094"/>
                  </a:lnTo>
                  <a:lnTo>
                    <a:pt x="27746" y="9106"/>
                  </a:lnTo>
                  <a:lnTo>
                    <a:pt x="27734" y="9013"/>
                  </a:lnTo>
                  <a:lnTo>
                    <a:pt x="27730" y="8964"/>
                  </a:lnTo>
                  <a:lnTo>
                    <a:pt x="27727" y="8916"/>
                  </a:lnTo>
                  <a:lnTo>
                    <a:pt x="27724" y="8866"/>
                  </a:lnTo>
                  <a:lnTo>
                    <a:pt x="27722" y="8816"/>
                  </a:lnTo>
                  <a:lnTo>
                    <a:pt x="27721" y="8767"/>
                  </a:lnTo>
                  <a:lnTo>
                    <a:pt x="27721" y="8717"/>
                  </a:lnTo>
                  <a:lnTo>
                    <a:pt x="27722" y="8667"/>
                  </a:lnTo>
                  <a:lnTo>
                    <a:pt x="27725" y="8617"/>
                  </a:lnTo>
                  <a:lnTo>
                    <a:pt x="27729" y="8568"/>
                  </a:lnTo>
                  <a:lnTo>
                    <a:pt x="27734" y="8519"/>
                  </a:lnTo>
                  <a:lnTo>
                    <a:pt x="27743" y="8472"/>
                  </a:lnTo>
                  <a:lnTo>
                    <a:pt x="27752" y="8425"/>
                  </a:lnTo>
                  <a:lnTo>
                    <a:pt x="27763" y="8378"/>
                  </a:lnTo>
                  <a:lnTo>
                    <a:pt x="27776" y="8333"/>
                  </a:lnTo>
                  <a:lnTo>
                    <a:pt x="27783" y="8311"/>
                  </a:lnTo>
                  <a:lnTo>
                    <a:pt x="27792" y="8289"/>
                  </a:lnTo>
                  <a:lnTo>
                    <a:pt x="27800" y="8268"/>
                  </a:lnTo>
                  <a:lnTo>
                    <a:pt x="27809" y="8247"/>
                  </a:lnTo>
                  <a:lnTo>
                    <a:pt x="27820" y="8226"/>
                  </a:lnTo>
                  <a:lnTo>
                    <a:pt x="27829" y="8206"/>
                  </a:lnTo>
                  <a:lnTo>
                    <a:pt x="27840" y="8185"/>
                  </a:lnTo>
                  <a:lnTo>
                    <a:pt x="27852" y="8167"/>
                  </a:lnTo>
                  <a:lnTo>
                    <a:pt x="27864" y="8148"/>
                  </a:lnTo>
                  <a:lnTo>
                    <a:pt x="27877" y="8129"/>
                  </a:lnTo>
                  <a:lnTo>
                    <a:pt x="27890" y="8112"/>
                  </a:lnTo>
                  <a:lnTo>
                    <a:pt x="27905" y="8094"/>
                  </a:lnTo>
                  <a:lnTo>
                    <a:pt x="27921" y="8077"/>
                  </a:lnTo>
                  <a:lnTo>
                    <a:pt x="27936" y="8061"/>
                  </a:lnTo>
                  <a:lnTo>
                    <a:pt x="27953" y="8045"/>
                  </a:lnTo>
                  <a:lnTo>
                    <a:pt x="27970" y="8029"/>
                  </a:lnTo>
                  <a:lnTo>
                    <a:pt x="27987" y="8015"/>
                  </a:lnTo>
                  <a:lnTo>
                    <a:pt x="28006" y="8001"/>
                  </a:lnTo>
                  <a:lnTo>
                    <a:pt x="28026" y="7988"/>
                  </a:lnTo>
                  <a:lnTo>
                    <a:pt x="28047" y="7975"/>
                  </a:lnTo>
                  <a:lnTo>
                    <a:pt x="28067" y="7963"/>
                  </a:lnTo>
                  <a:lnTo>
                    <a:pt x="28089" y="7951"/>
                  </a:lnTo>
                  <a:lnTo>
                    <a:pt x="28112" y="7941"/>
                  </a:lnTo>
                  <a:lnTo>
                    <a:pt x="28136" y="7931"/>
                  </a:lnTo>
                  <a:lnTo>
                    <a:pt x="28160" y="7922"/>
                  </a:lnTo>
                  <a:lnTo>
                    <a:pt x="28186" y="7914"/>
                  </a:lnTo>
                  <a:lnTo>
                    <a:pt x="28212" y="7906"/>
                  </a:lnTo>
                  <a:lnTo>
                    <a:pt x="28240" y="7899"/>
                  </a:lnTo>
                  <a:lnTo>
                    <a:pt x="28268" y="7893"/>
                  </a:lnTo>
                  <a:lnTo>
                    <a:pt x="28298" y="7889"/>
                  </a:lnTo>
                  <a:lnTo>
                    <a:pt x="28328" y="7885"/>
                  </a:lnTo>
                  <a:lnTo>
                    <a:pt x="28358" y="7880"/>
                  </a:lnTo>
                  <a:lnTo>
                    <a:pt x="28384" y="7882"/>
                  </a:lnTo>
                  <a:lnTo>
                    <a:pt x="28410" y="7883"/>
                  </a:lnTo>
                  <a:lnTo>
                    <a:pt x="28435" y="7884"/>
                  </a:lnTo>
                  <a:lnTo>
                    <a:pt x="28460" y="7887"/>
                  </a:lnTo>
                  <a:lnTo>
                    <a:pt x="28485" y="7890"/>
                  </a:lnTo>
                  <a:lnTo>
                    <a:pt x="28510" y="7893"/>
                  </a:lnTo>
                  <a:lnTo>
                    <a:pt x="28535" y="7898"/>
                  </a:lnTo>
                  <a:lnTo>
                    <a:pt x="28559" y="7903"/>
                  </a:lnTo>
                  <a:lnTo>
                    <a:pt x="28583" y="7909"/>
                  </a:lnTo>
                  <a:lnTo>
                    <a:pt x="28607" y="7915"/>
                  </a:lnTo>
                  <a:lnTo>
                    <a:pt x="28630" y="7922"/>
                  </a:lnTo>
                  <a:lnTo>
                    <a:pt x="28654" y="7929"/>
                  </a:lnTo>
                  <a:lnTo>
                    <a:pt x="28676" y="7938"/>
                  </a:lnTo>
                  <a:lnTo>
                    <a:pt x="28699" y="7947"/>
                  </a:lnTo>
                  <a:lnTo>
                    <a:pt x="28721" y="7956"/>
                  </a:lnTo>
                  <a:lnTo>
                    <a:pt x="28743" y="7966"/>
                  </a:lnTo>
                  <a:lnTo>
                    <a:pt x="28765" y="7976"/>
                  </a:lnTo>
                  <a:lnTo>
                    <a:pt x="28787" y="7988"/>
                  </a:lnTo>
                  <a:lnTo>
                    <a:pt x="28808" y="7999"/>
                  </a:lnTo>
                  <a:lnTo>
                    <a:pt x="28828" y="8012"/>
                  </a:lnTo>
                  <a:lnTo>
                    <a:pt x="28869" y="8038"/>
                  </a:lnTo>
                  <a:lnTo>
                    <a:pt x="28908" y="8065"/>
                  </a:lnTo>
                  <a:lnTo>
                    <a:pt x="28945" y="8095"/>
                  </a:lnTo>
                  <a:lnTo>
                    <a:pt x="28981" y="8126"/>
                  </a:lnTo>
                  <a:lnTo>
                    <a:pt x="29016" y="8159"/>
                  </a:lnTo>
                  <a:lnTo>
                    <a:pt x="29048" y="8195"/>
                  </a:lnTo>
                  <a:lnTo>
                    <a:pt x="29078" y="8231"/>
                  </a:lnTo>
                  <a:lnTo>
                    <a:pt x="29107" y="8270"/>
                  </a:lnTo>
                  <a:lnTo>
                    <a:pt x="29134" y="8309"/>
                  </a:lnTo>
                  <a:lnTo>
                    <a:pt x="29159" y="8351"/>
                  </a:lnTo>
                  <a:lnTo>
                    <a:pt x="29182" y="8394"/>
                  </a:lnTo>
                  <a:lnTo>
                    <a:pt x="29202" y="8436"/>
                  </a:lnTo>
                  <a:lnTo>
                    <a:pt x="29221" y="8481"/>
                  </a:lnTo>
                  <a:lnTo>
                    <a:pt x="29229" y="8504"/>
                  </a:lnTo>
                  <a:lnTo>
                    <a:pt x="29238" y="8527"/>
                  </a:lnTo>
                  <a:lnTo>
                    <a:pt x="29245" y="8551"/>
                  </a:lnTo>
                  <a:lnTo>
                    <a:pt x="29251" y="8574"/>
                  </a:lnTo>
                  <a:lnTo>
                    <a:pt x="29257" y="8598"/>
                  </a:lnTo>
                  <a:lnTo>
                    <a:pt x="29263" y="8621"/>
                  </a:lnTo>
                  <a:lnTo>
                    <a:pt x="29268" y="8645"/>
                  </a:lnTo>
                  <a:lnTo>
                    <a:pt x="29272" y="8670"/>
                  </a:lnTo>
                  <a:lnTo>
                    <a:pt x="29275" y="8694"/>
                  </a:lnTo>
                  <a:lnTo>
                    <a:pt x="29278" y="8719"/>
                  </a:lnTo>
                  <a:lnTo>
                    <a:pt x="29280" y="8744"/>
                  </a:lnTo>
                  <a:lnTo>
                    <a:pt x="29282" y="8769"/>
                  </a:lnTo>
                  <a:lnTo>
                    <a:pt x="29283" y="8794"/>
                  </a:lnTo>
                  <a:lnTo>
                    <a:pt x="29283" y="8820"/>
                  </a:lnTo>
                  <a:lnTo>
                    <a:pt x="29283" y="8845"/>
                  </a:lnTo>
                  <a:lnTo>
                    <a:pt x="29282" y="8871"/>
                  </a:lnTo>
                  <a:lnTo>
                    <a:pt x="29280" y="8897"/>
                  </a:lnTo>
                  <a:lnTo>
                    <a:pt x="29278" y="8922"/>
                  </a:lnTo>
                  <a:lnTo>
                    <a:pt x="29271" y="8974"/>
                  </a:lnTo>
                  <a:lnTo>
                    <a:pt x="29262" y="9024"/>
                  </a:lnTo>
                  <a:lnTo>
                    <a:pt x="29251" y="9074"/>
                  </a:lnTo>
                  <a:lnTo>
                    <a:pt x="29238" y="9123"/>
                  </a:lnTo>
                  <a:lnTo>
                    <a:pt x="29223" y="9171"/>
                  </a:lnTo>
                  <a:lnTo>
                    <a:pt x="29206" y="9219"/>
                  </a:lnTo>
                  <a:lnTo>
                    <a:pt x="29188" y="9265"/>
                  </a:lnTo>
                  <a:lnTo>
                    <a:pt x="29167" y="9310"/>
                  </a:lnTo>
                  <a:lnTo>
                    <a:pt x="29144" y="9355"/>
                  </a:lnTo>
                  <a:lnTo>
                    <a:pt x="29120" y="9398"/>
                  </a:lnTo>
                  <a:lnTo>
                    <a:pt x="29094" y="9441"/>
                  </a:lnTo>
                  <a:lnTo>
                    <a:pt x="29067" y="9481"/>
                  </a:lnTo>
                  <a:lnTo>
                    <a:pt x="29038" y="9522"/>
                  </a:lnTo>
                  <a:lnTo>
                    <a:pt x="29006" y="9560"/>
                  </a:lnTo>
                  <a:lnTo>
                    <a:pt x="28974" y="9599"/>
                  </a:lnTo>
                  <a:lnTo>
                    <a:pt x="28941" y="9635"/>
                  </a:lnTo>
                  <a:lnTo>
                    <a:pt x="28905" y="9671"/>
                  </a:lnTo>
                  <a:lnTo>
                    <a:pt x="28869" y="9704"/>
                  </a:lnTo>
                  <a:lnTo>
                    <a:pt x="28831" y="9737"/>
                  </a:lnTo>
                  <a:lnTo>
                    <a:pt x="28792" y="9768"/>
                  </a:lnTo>
                  <a:lnTo>
                    <a:pt x="28751" y="9798"/>
                  </a:lnTo>
                  <a:lnTo>
                    <a:pt x="28710" y="9827"/>
                  </a:lnTo>
                  <a:lnTo>
                    <a:pt x="28666" y="9854"/>
                  </a:lnTo>
                  <a:lnTo>
                    <a:pt x="28622" y="9879"/>
                  </a:lnTo>
                  <a:lnTo>
                    <a:pt x="28578" y="9903"/>
                  </a:lnTo>
                  <a:lnTo>
                    <a:pt x="28532" y="9926"/>
                  </a:lnTo>
                  <a:lnTo>
                    <a:pt x="28484" y="9946"/>
                  </a:lnTo>
                  <a:lnTo>
                    <a:pt x="28436" y="9965"/>
                  </a:lnTo>
                  <a:lnTo>
                    <a:pt x="28387" y="9983"/>
                  </a:lnTo>
                  <a:lnTo>
                    <a:pt x="28337" y="9999"/>
                  </a:lnTo>
                  <a:lnTo>
                    <a:pt x="28287" y="10013"/>
                  </a:lnTo>
                  <a:lnTo>
                    <a:pt x="28236" y="10025"/>
                  </a:lnTo>
                  <a:lnTo>
                    <a:pt x="28189" y="10031"/>
                  </a:lnTo>
                  <a:lnTo>
                    <a:pt x="28143" y="10035"/>
                  </a:lnTo>
                  <a:lnTo>
                    <a:pt x="28098" y="10038"/>
                  </a:lnTo>
                  <a:lnTo>
                    <a:pt x="28052" y="10040"/>
                  </a:lnTo>
                  <a:lnTo>
                    <a:pt x="28006" y="10041"/>
                  </a:lnTo>
                  <a:lnTo>
                    <a:pt x="27960" y="10040"/>
                  </a:lnTo>
                  <a:lnTo>
                    <a:pt x="27915" y="10039"/>
                  </a:lnTo>
                  <a:lnTo>
                    <a:pt x="27870" y="10036"/>
                  </a:lnTo>
                  <a:lnTo>
                    <a:pt x="27825" y="10033"/>
                  </a:lnTo>
                  <a:lnTo>
                    <a:pt x="27780" y="10028"/>
                  </a:lnTo>
                  <a:lnTo>
                    <a:pt x="27735" y="10021"/>
                  </a:lnTo>
                  <a:lnTo>
                    <a:pt x="27691" y="10014"/>
                  </a:lnTo>
                  <a:lnTo>
                    <a:pt x="27647" y="10005"/>
                  </a:lnTo>
                  <a:lnTo>
                    <a:pt x="27602" y="9995"/>
                  </a:lnTo>
                  <a:lnTo>
                    <a:pt x="27559" y="9984"/>
                  </a:lnTo>
                  <a:lnTo>
                    <a:pt x="27516" y="9972"/>
                  </a:lnTo>
                  <a:lnTo>
                    <a:pt x="27473" y="9958"/>
                  </a:lnTo>
                  <a:lnTo>
                    <a:pt x="27430" y="9943"/>
                  </a:lnTo>
                  <a:lnTo>
                    <a:pt x="27388" y="9928"/>
                  </a:lnTo>
                  <a:lnTo>
                    <a:pt x="27346" y="9910"/>
                  </a:lnTo>
                  <a:lnTo>
                    <a:pt x="27305" y="9891"/>
                  </a:lnTo>
                  <a:lnTo>
                    <a:pt x="27265" y="9871"/>
                  </a:lnTo>
                  <a:lnTo>
                    <a:pt x="27224" y="9850"/>
                  </a:lnTo>
                  <a:lnTo>
                    <a:pt x="27185" y="9828"/>
                  </a:lnTo>
                  <a:lnTo>
                    <a:pt x="27145" y="9803"/>
                  </a:lnTo>
                  <a:lnTo>
                    <a:pt x="27107" y="9778"/>
                  </a:lnTo>
                  <a:lnTo>
                    <a:pt x="27068" y="9751"/>
                  </a:lnTo>
                  <a:lnTo>
                    <a:pt x="27031" y="9723"/>
                  </a:lnTo>
                  <a:lnTo>
                    <a:pt x="26994" y="9693"/>
                  </a:lnTo>
                  <a:lnTo>
                    <a:pt x="26958" y="9662"/>
                  </a:lnTo>
                  <a:lnTo>
                    <a:pt x="26922" y="9630"/>
                  </a:lnTo>
                  <a:lnTo>
                    <a:pt x="26888" y="9597"/>
                  </a:lnTo>
                  <a:lnTo>
                    <a:pt x="26854" y="9559"/>
                  </a:lnTo>
                  <a:lnTo>
                    <a:pt x="26821" y="9521"/>
                  </a:lnTo>
                  <a:lnTo>
                    <a:pt x="26790" y="9482"/>
                  </a:lnTo>
                  <a:lnTo>
                    <a:pt x="26761" y="9443"/>
                  </a:lnTo>
                  <a:lnTo>
                    <a:pt x="26732" y="9403"/>
                  </a:lnTo>
                  <a:lnTo>
                    <a:pt x="26705" y="9364"/>
                  </a:lnTo>
                  <a:lnTo>
                    <a:pt x="26679" y="9323"/>
                  </a:lnTo>
                  <a:lnTo>
                    <a:pt x="26655" y="9282"/>
                  </a:lnTo>
                  <a:lnTo>
                    <a:pt x="26631" y="9241"/>
                  </a:lnTo>
                  <a:lnTo>
                    <a:pt x="26609" y="9199"/>
                  </a:lnTo>
                  <a:lnTo>
                    <a:pt x="26588" y="9157"/>
                  </a:lnTo>
                  <a:lnTo>
                    <a:pt x="26568" y="9115"/>
                  </a:lnTo>
                  <a:lnTo>
                    <a:pt x="26551" y="9073"/>
                  </a:lnTo>
                  <a:lnTo>
                    <a:pt x="26533" y="9029"/>
                  </a:lnTo>
                  <a:lnTo>
                    <a:pt x="26517" y="8987"/>
                  </a:lnTo>
                  <a:lnTo>
                    <a:pt x="26503" y="8943"/>
                  </a:lnTo>
                  <a:lnTo>
                    <a:pt x="26489" y="8900"/>
                  </a:lnTo>
                  <a:lnTo>
                    <a:pt x="26477" y="8857"/>
                  </a:lnTo>
                  <a:lnTo>
                    <a:pt x="26466" y="8812"/>
                  </a:lnTo>
                  <a:lnTo>
                    <a:pt x="26456" y="8768"/>
                  </a:lnTo>
                  <a:lnTo>
                    <a:pt x="26448" y="8723"/>
                  </a:lnTo>
                  <a:lnTo>
                    <a:pt x="26440" y="8680"/>
                  </a:lnTo>
                  <a:lnTo>
                    <a:pt x="26434" y="8635"/>
                  </a:lnTo>
                  <a:lnTo>
                    <a:pt x="26429" y="8590"/>
                  </a:lnTo>
                  <a:lnTo>
                    <a:pt x="26425" y="8546"/>
                  </a:lnTo>
                  <a:lnTo>
                    <a:pt x="26422" y="8501"/>
                  </a:lnTo>
                  <a:lnTo>
                    <a:pt x="26421" y="8456"/>
                  </a:lnTo>
                  <a:lnTo>
                    <a:pt x="26419" y="8412"/>
                  </a:lnTo>
                  <a:lnTo>
                    <a:pt x="26419" y="8368"/>
                  </a:lnTo>
                  <a:lnTo>
                    <a:pt x="26422" y="8323"/>
                  </a:lnTo>
                  <a:lnTo>
                    <a:pt x="26425" y="8278"/>
                  </a:lnTo>
                  <a:lnTo>
                    <a:pt x="26428" y="8233"/>
                  </a:lnTo>
                  <a:lnTo>
                    <a:pt x="26433" y="8189"/>
                  </a:lnTo>
                  <a:lnTo>
                    <a:pt x="26439" y="8145"/>
                  </a:lnTo>
                  <a:lnTo>
                    <a:pt x="26445" y="8100"/>
                  </a:lnTo>
                  <a:lnTo>
                    <a:pt x="26454" y="8056"/>
                  </a:lnTo>
                  <a:lnTo>
                    <a:pt x="26463" y="8013"/>
                  </a:lnTo>
                  <a:lnTo>
                    <a:pt x="26473" y="7969"/>
                  </a:lnTo>
                  <a:lnTo>
                    <a:pt x="26484" y="7925"/>
                  </a:lnTo>
                  <a:lnTo>
                    <a:pt x="26497" y="7882"/>
                  </a:lnTo>
                  <a:lnTo>
                    <a:pt x="26509" y="7839"/>
                  </a:lnTo>
                  <a:lnTo>
                    <a:pt x="26524" y="7796"/>
                  </a:lnTo>
                  <a:lnTo>
                    <a:pt x="26539" y="7754"/>
                  </a:lnTo>
                  <a:lnTo>
                    <a:pt x="26555" y="7711"/>
                  </a:lnTo>
                  <a:lnTo>
                    <a:pt x="26571" y="7669"/>
                  </a:lnTo>
                  <a:lnTo>
                    <a:pt x="26590" y="7628"/>
                  </a:lnTo>
                  <a:lnTo>
                    <a:pt x="26609" y="7587"/>
                  </a:lnTo>
                  <a:lnTo>
                    <a:pt x="26629" y="7546"/>
                  </a:lnTo>
                  <a:lnTo>
                    <a:pt x="26650" y="7506"/>
                  </a:lnTo>
                  <a:lnTo>
                    <a:pt x="26671" y="7465"/>
                  </a:lnTo>
                  <a:lnTo>
                    <a:pt x="26694" y="7426"/>
                  </a:lnTo>
                  <a:lnTo>
                    <a:pt x="26718" y="7387"/>
                  </a:lnTo>
                  <a:lnTo>
                    <a:pt x="26743" y="7349"/>
                  </a:lnTo>
                  <a:lnTo>
                    <a:pt x="26768" y="7310"/>
                  </a:lnTo>
                  <a:lnTo>
                    <a:pt x="26795" y="7273"/>
                  </a:lnTo>
                  <a:lnTo>
                    <a:pt x="26822" y="7236"/>
                  </a:lnTo>
                  <a:lnTo>
                    <a:pt x="26850" y="7200"/>
                  </a:lnTo>
                  <a:lnTo>
                    <a:pt x="26880" y="7163"/>
                  </a:lnTo>
                  <a:lnTo>
                    <a:pt x="26910" y="7128"/>
                  </a:lnTo>
                  <a:lnTo>
                    <a:pt x="26940" y="7094"/>
                  </a:lnTo>
                  <a:lnTo>
                    <a:pt x="26971" y="7060"/>
                  </a:lnTo>
                  <a:lnTo>
                    <a:pt x="27005" y="7027"/>
                  </a:lnTo>
                  <a:lnTo>
                    <a:pt x="27038" y="6994"/>
                  </a:lnTo>
                  <a:lnTo>
                    <a:pt x="27071" y="6962"/>
                  </a:lnTo>
                  <a:lnTo>
                    <a:pt x="27107" y="6933"/>
                  </a:lnTo>
                  <a:lnTo>
                    <a:pt x="27141" y="6906"/>
                  </a:lnTo>
                  <a:lnTo>
                    <a:pt x="27176" y="6880"/>
                  </a:lnTo>
                  <a:lnTo>
                    <a:pt x="27212" y="6854"/>
                  </a:lnTo>
                  <a:lnTo>
                    <a:pt x="27248" y="6829"/>
                  </a:lnTo>
                  <a:lnTo>
                    <a:pt x="27285" y="6805"/>
                  </a:lnTo>
                  <a:lnTo>
                    <a:pt x="27321" y="6782"/>
                  </a:lnTo>
                  <a:lnTo>
                    <a:pt x="27357" y="6761"/>
                  </a:lnTo>
                  <a:lnTo>
                    <a:pt x="27395" y="6740"/>
                  </a:lnTo>
                  <a:lnTo>
                    <a:pt x="27432" y="6719"/>
                  </a:lnTo>
                  <a:lnTo>
                    <a:pt x="27470" y="6699"/>
                  </a:lnTo>
                  <a:lnTo>
                    <a:pt x="27508" y="6681"/>
                  </a:lnTo>
                  <a:lnTo>
                    <a:pt x="27546" y="6663"/>
                  </a:lnTo>
                  <a:lnTo>
                    <a:pt x="27584" y="6646"/>
                  </a:lnTo>
                  <a:lnTo>
                    <a:pt x="27623" y="6630"/>
                  </a:lnTo>
                  <a:lnTo>
                    <a:pt x="27662" y="6615"/>
                  </a:lnTo>
                  <a:lnTo>
                    <a:pt x="27701" y="6600"/>
                  </a:lnTo>
                  <a:lnTo>
                    <a:pt x="27741" y="6587"/>
                  </a:lnTo>
                  <a:lnTo>
                    <a:pt x="27780" y="6573"/>
                  </a:lnTo>
                  <a:lnTo>
                    <a:pt x="27820" y="6562"/>
                  </a:lnTo>
                  <a:lnTo>
                    <a:pt x="27859" y="6550"/>
                  </a:lnTo>
                  <a:lnTo>
                    <a:pt x="27899" y="6540"/>
                  </a:lnTo>
                  <a:lnTo>
                    <a:pt x="27939" y="6531"/>
                  </a:lnTo>
                  <a:lnTo>
                    <a:pt x="27980" y="6521"/>
                  </a:lnTo>
                  <a:lnTo>
                    <a:pt x="28020" y="6514"/>
                  </a:lnTo>
                  <a:lnTo>
                    <a:pt x="28060" y="6507"/>
                  </a:lnTo>
                  <a:lnTo>
                    <a:pt x="28101" y="6499"/>
                  </a:lnTo>
                  <a:lnTo>
                    <a:pt x="28141" y="6494"/>
                  </a:lnTo>
                  <a:lnTo>
                    <a:pt x="28182" y="6489"/>
                  </a:lnTo>
                  <a:lnTo>
                    <a:pt x="28223" y="6485"/>
                  </a:lnTo>
                  <a:lnTo>
                    <a:pt x="28264" y="6482"/>
                  </a:lnTo>
                  <a:lnTo>
                    <a:pt x="28305" y="6480"/>
                  </a:lnTo>
                  <a:lnTo>
                    <a:pt x="28345" y="6478"/>
                  </a:lnTo>
                  <a:lnTo>
                    <a:pt x="28387" y="6477"/>
                  </a:lnTo>
                  <a:lnTo>
                    <a:pt x="28428" y="6477"/>
                  </a:lnTo>
                  <a:lnTo>
                    <a:pt x="28468" y="6477"/>
                  </a:lnTo>
                  <a:lnTo>
                    <a:pt x="28510" y="6479"/>
                  </a:lnTo>
                  <a:lnTo>
                    <a:pt x="28550" y="6481"/>
                  </a:lnTo>
                  <a:lnTo>
                    <a:pt x="28592" y="6483"/>
                  </a:lnTo>
                  <a:lnTo>
                    <a:pt x="28633" y="6486"/>
                  </a:lnTo>
                  <a:lnTo>
                    <a:pt x="28673" y="6490"/>
                  </a:lnTo>
                  <a:lnTo>
                    <a:pt x="28715" y="6495"/>
                  </a:lnTo>
                  <a:lnTo>
                    <a:pt x="28756" y="6501"/>
                  </a:lnTo>
                  <a:lnTo>
                    <a:pt x="28796" y="6508"/>
                  </a:lnTo>
                  <a:lnTo>
                    <a:pt x="28837" y="6514"/>
                  </a:lnTo>
                  <a:lnTo>
                    <a:pt x="28877" y="6522"/>
                  </a:lnTo>
                  <a:lnTo>
                    <a:pt x="28918" y="6531"/>
                  </a:lnTo>
                  <a:lnTo>
                    <a:pt x="28959" y="6540"/>
                  </a:lnTo>
                  <a:lnTo>
                    <a:pt x="28999" y="6549"/>
                  </a:lnTo>
                  <a:lnTo>
                    <a:pt x="29040" y="6560"/>
                  </a:lnTo>
                  <a:lnTo>
                    <a:pt x="29079" y="6571"/>
                  </a:lnTo>
                  <a:lnTo>
                    <a:pt x="29119" y="6584"/>
                  </a:lnTo>
                  <a:lnTo>
                    <a:pt x="29159" y="6596"/>
                  </a:lnTo>
                  <a:lnTo>
                    <a:pt x="29199" y="6610"/>
                  </a:lnTo>
                  <a:lnTo>
                    <a:pt x="29239" y="6623"/>
                  </a:lnTo>
                  <a:lnTo>
                    <a:pt x="29277" y="6638"/>
                  </a:lnTo>
                  <a:lnTo>
                    <a:pt x="29317" y="6653"/>
                  </a:lnTo>
                  <a:lnTo>
                    <a:pt x="29355" y="6669"/>
                  </a:lnTo>
                  <a:lnTo>
                    <a:pt x="29395" y="6686"/>
                  </a:lnTo>
                  <a:lnTo>
                    <a:pt x="29432" y="6703"/>
                  </a:lnTo>
                  <a:lnTo>
                    <a:pt x="29471" y="6721"/>
                  </a:lnTo>
                  <a:lnTo>
                    <a:pt x="29509" y="6740"/>
                  </a:lnTo>
                  <a:lnTo>
                    <a:pt x="29547" y="6759"/>
                  </a:lnTo>
                  <a:lnTo>
                    <a:pt x="29584" y="6778"/>
                  </a:lnTo>
                  <a:lnTo>
                    <a:pt x="29619" y="6799"/>
                  </a:lnTo>
                  <a:lnTo>
                    <a:pt x="29652" y="6819"/>
                  </a:lnTo>
                  <a:lnTo>
                    <a:pt x="29685" y="6841"/>
                  </a:lnTo>
                  <a:lnTo>
                    <a:pt x="29717" y="6863"/>
                  </a:lnTo>
                  <a:lnTo>
                    <a:pt x="29750" y="6884"/>
                  </a:lnTo>
                  <a:lnTo>
                    <a:pt x="29781" y="6906"/>
                  </a:lnTo>
                  <a:lnTo>
                    <a:pt x="29812" y="6929"/>
                  </a:lnTo>
                  <a:lnTo>
                    <a:pt x="29842" y="6953"/>
                  </a:lnTo>
                  <a:lnTo>
                    <a:pt x="29873" y="6977"/>
                  </a:lnTo>
                  <a:lnTo>
                    <a:pt x="29902" y="7001"/>
                  </a:lnTo>
                  <a:lnTo>
                    <a:pt x="29931" y="7025"/>
                  </a:lnTo>
                  <a:lnTo>
                    <a:pt x="29959" y="7050"/>
                  </a:lnTo>
                  <a:lnTo>
                    <a:pt x="29987" y="7075"/>
                  </a:lnTo>
                  <a:lnTo>
                    <a:pt x="30014" y="7101"/>
                  </a:lnTo>
                  <a:lnTo>
                    <a:pt x="30041" y="7127"/>
                  </a:lnTo>
                  <a:lnTo>
                    <a:pt x="30067" y="7153"/>
                  </a:lnTo>
                  <a:lnTo>
                    <a:pt x="30118" y="7207"/>
                  </a:lnTo>
                  <a:lnTo>
                    <a:pt x="30167" y="7261"/>
                  </a:lnTo>
                  <a:lnTo>
                    <a:pt x="30213" y="7317"/>
                  </a:lnTo>
                  <a:lnTo>
                    <a:pt x="30258" y="7376"/>
                  </a:lnTo>
                  <a:lnTo>
                    <a:pt x="30300" y="7434"/>
                  </a:lnTo>
                  <a:lnTo>
                    <a:pt x="30341" y="7494"/>
                  </a:lnTo>
                  <a:lnTo>
                    <a:pt x="30379" y="7555"/>
                  </a:lnTo>
                  <a:lnTo>
                    <a:pt x="30415" y="7617"/>
                  </a:lnTo>
                  <a:lnTo>
                    <a:pt x="30449" y="7680"/>
                  </a:lnTo>
                  <a:lnTo>
                    <a:pt x="30482" y="7744"/>
                  </a:lnTo>
                  <a:lnTo>
                    <a:pt x="30512" y="7809"/>
                  </a:lnTo>
                  <a:lnTo>
                    <a:pt x="30540" y="7874"/>
                  </a:lnTo>
                  <a:lnTo>
                    <a:pt x="30566" y="7941"/>
                  </a:lnTo>
                  <a:lnTo>
                    <a:pt x="30590" y="8007"/>
                  </a:lnTo>
                  <a:lnTo>
                    <a:pt x="30612" y="8075"/>
                  </a:lnTo>
                  <a:lnTo>
                    <a:pt x="30632" y="8144"/>
                  </a:lnTo>
                  <a:lnTo>
                    <a:pt x="30649" y="8212"/>
                  </a:lnTo>
                  <a:lnTo>
                    <a:pt x="30665" y="8282"/>
                  </a:lnTo>
                  <a:lnTo>
                    <a:pt x="30678" y="8352"/>
                  </a:lnTo>
                  <a:lnTo>
                    <a:pt x="30691" y="8423"/>
                  </a:lnTo>
                  <a:lnTo>
                    <a:pt x="30700" y="8493"/>
                  </a:lnTo>
                  <a:lnTo>
                    <a:pt x="30709" y="8565"/>
                  </a:lnTo>
                  <a:lnTo>
                    <a:pt x="30714" y="8636"/>
                  </a:lnTo>
                  <a:lnTo>
                    <a:pt x="30718" y="8708"/>
                  </a:lnTo>
                  <a:lnTo>
                    <a:pt x="30720" y="8780"/>
                  </a:lnTo>
                  <a:lnTo>
                    <a:pt x="30720" y="8853"/>
                  </a:lnTo>
                  <a:lnTo>
                    <a:pt x="30718" y="8924"/>
                  </a:lnTo>
                  <a:lnTo>
                    <a:pt x="30714" y="8996"/>
                  </a:lnTo>
                  <a:lnTo>
                    <a:pt x="30708" y="9068"/>
                  </a:lnTo>
                  <a:lnTo>
                    <a:pt x="30700" y="9141"/>
                  </a:lnTo>
                  <a:lnTo>
                    <a:pt x="30690" y="9213"/>
                  </a:lnTo>
                  <a:lnTo>
                    <a:pt x="30678" y="9284"/>
                  </a:lnTo>
                  <a:lnTo>
                    <a:pt x="30665" y="9355"/>
                  </a:lnTo>
                  <a:lnTo>
                    <a:pt x="30649" y="9427"/>
                  </a:lnTo>
                  <a:lnTo>
                    <a:pt x="30632" y="9498"/>
                  </a:lnTo>
                  <a:lnTo>
                    <a:pt x="30612" y="9569"/>
                  </a:lnTo>
                  <a:lnTo>
                    <a:pt x="30590" y="9638"/>
                  </a:lnTo>
                  <a:lnTo>
                    <a:pt x="30567" y="9708"/>
                  </a:lnTo>
                  <a:lnTo>
                    <a:pt x="30542" y="9777"/>
                  </a:lnTo>
                  <a:lnTo>
                    <a:pt x="30515" y="9845"/>
                  </a:lnTo>
                  <a:lnTo>
                    <a:pt x="30486" y="9913"/>
                  </a:lnTo>
                  <a:lnTo>
                    <a:pt x="30456" y="9981"/>
                  </a:lnTo>
                  <a:lnTo>
                    <a:pt x="30422" y="10047"/>
                  </a:lnTo>
                  <a:lnTo>
                    <a:pt x="30388" y="10113"/>
                  </a:lnTo>
                  <a:lnTo>
                    <a:pt x="30351" y="10177"/>
                  </a:lnTo>
                  <a:lnTo>
                    <a:pt x="30313" y="10242"/>
                  </a:lnTo>
                  <a:lnTo>
                    <a:pt x="30273" y="10304"/>
                  </a:lnTo>
                  <a:lnTo>
                    <a:pt x="30231" y="10367"/>
                  </a:lnTo>
                  <a:lnTo>
                    <a:pt x="30187" y="10428"/>
                  </a:lnTo>
                  <a:lnTo>
                    <a:pt x="30141" y="10488"/>
                  </a:lnTo>
                  <a:lnTo>
                    <a:pt x="30094" y="10547"/>
                  </a:lnTo>
                  <a:lnTo>
                    <a:pt x="30044" y="10604"/>
                  </a:lnTo>
                  <a:lnTo>
                    <a:pt x="29993" y="10660"/>
                  </a:lnTo>
                  <a:lnTo>
                    <a:pt x="29940" y="10715"/>
                  </a:lnTo>
                  <a:lnTo>
                    <a:pt x="29886" y="10770"/>
                  </a:lnTo>
                  <a:lnTo>
                    <a:pt x="29829" y="10822"/>
                  </a:lnTo>
                  <a:lnTo>
                    <a:pt x="29775" y="10867"/>
                  </a:lnTo>
                  <a:lnTo>
                    <a:pt x="29719" y="10911"/>
                  </a:lnTo>
                  <a:lnTo>
                    <a:pt x="29662" y="10953"/>
                  </a:lnTo>
                  <a:lnTo>
                    <a:pt x="29605" y="10993"/>
                  </a:lnTo>
                  <a:lnTo>
                    <a:pt x="29548" y="11032"/>
                  </a:lnTo>
                  <a:lnTo>
                    <a:pt x="29489" y="11068"/>
                  </a:lnTo>
                  <a:lnTo>
                    <a:pt x="29431" y="11105"/>
                  </a:lnTo>
                  <a:lnTo>
                    <a:pt x="29372" y="11138"/>
                  </a:lnTo>
                  <a:lnTo>
                    <a:pt x="29311" y="11170"/>
                  </a:lnTo>
                  <a:lnTo>
                    <a:pt x="29251" y="11201"/>
                  </a:lnTo>
                  <a:lnTo>
                    <a:pt x="29191" y="11231"/>
                  </a:lnTo>
                  <a:lnTo>
                    <a:pt x="29129" y="11259"/>
                  </a:lnTo>
                  <a:lnTo>
                    <a:pt x="29068" y="11285"/>
                  </a:lnTo>
                  <a:lnTo>
                    <a:pt x="29005" y="11310"/>
                  </a:lnTo>
                  <a:lnTo>
                    <a:pt x="28943" y="11333"/>
                  </a:lnTo>
                  <a:lnTo>
                    <a:pt x="28880" y="11353"/>
                  </a:lnTo>
                  <a:lnTo>
                    <a:pt x="28817" y="11374"/>
                  </a:lnTo>
                  <a:lnTo>
                    <a:pt x="28753" y="11392"/>
                  </a:lnTo>
                  <a:lnTo>
                    <a:pt x="28689" y="11410"/>
                  </a:lnTo>
                  <a:lnTo>
                    <a:pt x="28625" y="11424"/>
                  </a:lnTo>
                  <a:lnTo>
                    <a:pt x="28561" y="11439"/>
                  </a:lnTo>
                  <a:lnTo>
                    <a:pt x="28496" y="11451"/>
                  </a:lnTo>
                  <a:lnTo>
                    <a:pt x="28431" y="11462"/>
                  </a:lnTo>
                  <a:lnTo>
                    <a:pt x="28366" y="11471"/>
                  </a:lnTo>
                  <a:lnTo>
                    <a:pt x="28301" y="11479"/>
                  </a:lnTo>
                  <a:lnTo>
                    <a:pt x="28236" y="11486"/>
                  </a:lnTo>
                  <a:lnTo>
                    <a:pt x="28170" y="11490"/>
                  </a:lnTo>
                  <a:lnTo>
                    <a:pt x="28105" y="11494"/>
                  </a:lnTo>
                  <a:lnTo>
                    <a:pt x="28039" y="11496"/>
                  </a:lnTo>
                  <a:lnTo>
                    <a:pt x="27974" y="11496"/>
                  </a:lnTo>
                  <a:lnTo>
                    <a:pt x="27908" y="11495"/>
                  </a:lnTo>
                  <a:lnTo>
                    <a:pt x="27843" y="11493"/>
                  </a:lnTo>
                  <a:lnTo>
                    <a:pt x="27777" y="11489"/>
                  </a:lnTo>
                  <a:lnTo>
                    <a:pt x="27711" y="11484"/>
                  </a:lnTo>
                  <a:lnTo>
                    <a:pt x="27646" y="11476"/>
                  </a:lnTo>
                  <a:lnTo>
                    <a:pt x="27580" y="11468"/>
                  </a:lnTo>
                  <a:lnTo>
                    <a:pt x="27516" y="11459"/>
                  </a:lnTo>
                  <a:lnTo>
                    <a:pt x="27450" y="11447"/>
                  </a:lnTo>
                  <a:lnTo>
                    <a:pt x="27386" y="11435"/>
                  </a:lnTo>
                  <a:lnTo>
                    <a:pt x="27320" y="11421"/>
                  </a:lnTo>
                  <a:lnTo>
                    <a:pt x="27255" y="11405"/>
                  </a:lnTo>
                  <a:lnTo>
                    <a:pt x="27192" y="11389"/>
                  </a:lnTo>
                  <a:lnTo>
                    <a:pt x="27127" y="11371"/>
                  </a:lnTo>
                  <a:lnTo>
                    <a:pt x="27064" y="11351"/>
                  </a:lnTo>
                  <a:lnTo>
                    <a:pt x="27000" y="11331"/>
                  </a:lnTo>
                  <a:lnTo>
                    <a:pt x="26937" y="11308"/>
                  </a:lnTo>
                  <a:lnTo>
                    <a:pt x="26874" y="11284"/>
                  </a:lnTo>
                  <a:lnTo>
                    <a:pt x="26812" y="11259"/>
                  </a:lnTo>
                  <a:lnTo>
                    <a:pt x="26751" y="11233"/>
                  </a:lnTo>
                  <a:lnTo>
                    <a:pt x="26689" y="11205"/>
                  </a:lnTo>
                  <a:lnTo>
                    <a:pt x="26628" y="11175"/>
                  </a:lnTo>
                  <a:lnTo>
                    <a:pt x="26567" y="11144"/>
                  </a:lnTo>
                  <a:lnTo>
                    <a:pt x="26507" y="11113"/>
                  </a:lnTo>
                  <a:lnTo>
                    <a:pt x="26448" y="11080"/>
                  </a:lnTo>
                  <a:lnTo>
                    <a:pt x="26388" y="11044"/>
                  </a:lnTo>
                  <a:lnTo>
                    <a:pt x="26330" y="11009"/>
                  </a:lnTo>
                  <a:lnTo>
                    <a:pt x="26272" y="10971"/>
                  </a:lnTo>
                  <a:lnTo>
                    <a:pt x="26214" y="10933"/>
                  </a:lnTo>
                  <a:lnTo>
                    <a:pt x="26158" y="10892"/>
                  </a:lnTo>
                  <a:lnTo>
                    <a:pt x="26102" y="10852"/>
                  </a:lnTo>
                  <a:lnTo>
                    <a:pt x="26047" y="10809"/>
                  </a:lnTo>
                  <a:lnTo>
                    <a:pt x="25992" y="10765"/>
                  </a:lnTo>
                  <a:lnTo>
                    <a:pt x="25937" y="10720"/>
                  </a:lnTo>
                  <a:lnTo>
                    <a:pt x="25884" y="10673"/>
                  </a:lnTo>
                  <a:lnTo>
                    <a:pt x="25840" y="10644"/>
                  </a:lnTo>
                  <a:lnTo>
                    <a:pt x="25797" y="10618"/>
                  </a:lnTo>
                  <a:lnTo>
                    <a:pt x="25756" y="10593"/>
                  </a:lnTo>
                  <a:lnTo>
                    <a:pt x="25718" y="10571"/>
                  </a:lnTo>
                  <a:lnTo>
                    <a:pt x="25681" y="10551"/>
                  </a:lnTo>
                  <a:lnTo>
                    <a:pt x="25646" y="10533"/>
                  </a:lnTo>
                  <a:lnTo>
                    <a:pt x="25613" y="10518"/>
                  </a:lnTo>
                  <a:lnTo>
                    <a:pt x="25581" y="10503"/>
                  </a:lnTo>
                  <a:lnTo>
                    <a:pt x="25550" y="10492"/>
                  </a:lnTo>
                  <a:lnTo>
                    <a:pt x="25521" y="10480"/>
                  </a:lnTo>
                  <a:lnTo>
                    <a:pt x="25493" y="10472"/>
                  </a:lnTo>
                  <a:lnTo>
                    <a:pt x="25466" y="10464"/>
                  </a:lnTo>
                  <a:lnTo>
                    <a:pt x="25440" y="10457"/>
                  </a:lnTo>
                  <a:lnTo>
                    <a:pt x="25414" y="10452"/>
                  </a:lnTo>
                  <a:lnTo>
                    <a:pt x="25389" y="10448"/>
                  </a:lnTo>
                  <a:lnTo>
                    <a:pt x="25364" y="10445"/>
                  </a:lnTo>
                  <a:lnTo>
                    <a:pt x="3051" y="10445"/>
                  </a:lnTo>
                  <a:lnTo>
                    <a:pt x="2972" y="10444"/>
                  </a:lnTo>
                  <a:lnTo>
                    <a:pt x="2894" y="10442"/>
                  </a:lnTo>
                  <a:lnTo>
                    <a:pt x="2816" y="10437"/>
                  </a:lnTo>
                  <a:lnTo>
                    <a:pt x="2739" y="10429"/>
                  </a:lnTo>
                  <a:lnTo>
                    <a:pt x="2662" y="10421"/>
                  </a:lnTo>
                  <a:lnTo>
                    <a:pt x="2586" y="10411"/>
                  </a:lnTo>
                  <a:lnTo>
                    <a:pt x="2511" y="10398"/>
                  </a:lnTo>
                  <a:lnTo>
                    <a:pt x="2436" y="10383"/>
                  </a:lnTo>
                  <a:lnTo>
                    <a:pt x="2362" y="10367"/>
                  </a:lnTo>
                  <a:lnTo>
                    <a:pt x="2288" y="10349"/>
                  </a:lnTo>
                  <a:lnTo>
                    <a:pt x="2215" y="10329"/>
                  </a:lnTo>
                  <a:lnTo>
                    <a:pt x="2143" y="10309"/>
                  </a:lnTo>
                  <a:lnTo>
                    <a:pt x="2073" y="10285"/>
                  </a:lnTo>
                  <a:lnTo>
                    <a:pt x="2002" y="10261"/>
                  </a:lnTo>
                  <a:lnTo>
                    <a:pt x="1932" y="10234"/>
                  </a:lnTo>
                  <a:lnTo>
                    <a:pt x="1863" y="10205"/>
                  </a:lnTo>
                  <a:lnTo>
                    <a:pt x="1795" y="10176"/>
                  </a:lnTo>
                  <a:lnTo>
                    <a:pt x="1728" y="10144"/>
                  </a:lnTo>
                  <a:lnTo>
                    <a:pt x="1661" y="10112"/>
                  </a:lnTo>
                  <a:lnTo>
                    <a:pt x="1597" y="10077"/>
                  </a:lnTo>
                  <a:lnTo>
                    <a:pt x="1532" y="10041"/>
                  </a:lnTo>
                  <a:lnTo>
                    <a:pt x="1469" y="10004"/>
                  </a:lnTo>
                  <a:lnTo>
                    <a:pt x="1406" y="9965"/>
                  </a:lnTo>
                  <a:lnTo>
                    <a:pt x="1345" y="9924"/>
                  </a:lnTo>
                  <a:lnTo>
                    <a:pt x="1285" y="9883"/>
                  </a:lnTo>
                  <a:lnTo>
                    <a:pt x="1225" y="9839"/>
                  </a:lnTo>
                  <a:lnTo>
                    <a:pt x="1167" y="9794"/>
                  </a:lnTo>
                  <a:lnTo>
                    <a:pt x="1110" y="9749"/>
                  </a:lnTo>
                  <a:lnTo>
                    <a:pt x="1055" y="9702"/>
                  </a:lnTo>
                  <a:lnTo>
                    <a:pt x="999" y="9653"/>
                  </a:lnTo>
                  <a:lnTo>
                    <a:pt x="945" y="9603"/>
                  </a:lnTo>
                  <a:lnTo>
                    <a:pt x="893" y="9552"/>
                  </a:lnTo>
                  <a:lnTo>
                    <a:pt x="842" y="9500"/>
                  </a:lnTo>
                  <a:lnTo>
                    <a:pt x="792" y="9446"/>
                  </a:lnTo>
                  <a:lnTo>
                    <a:pt x="743" y="9392"/>
                  </a:lnTo>
                  <a:lnTo>
                    <a:pt x="696" y="9335"/>
                  </a:lnTo>
                  <a:lnTo>
                    <a:pt x="651" y="9278"/>
                  </a:lnTo>
                  <a:lnTo>
                    <a:pt x="606" y="9220"/>
                  </a:lnTo>
                  <a:lnTo>
                    <a:pt x="562" y="9161"/>
                  </a:lnTo>
                  <a:lnTo>
                    <a:pt x="521" y="9100"/>
                  </a:lnTo>
                  <a:lnTo>
                    <a:pt x="480" y="9039"/>
                  </a:lnTo>
                  <a:lnTo>
                    <a:pt x="441" y="8976"/>
                  </a:lnTo>
                  <a:lnTo>
                    <a:pt x="404" y="8913"/>
                  </a:lnTo>
                  <a:lnTo>
                    <a:pt x="367" y="8849"/>
                  </a:lnTo>
                  <a:lnTo>
                    <a:pt x="333" y="8784"/>
                  </a:lnTo>
                  <a:lnTo>
                    <a:pt x="301" y="8717"/>
                  </a:lnTo>
                  <a:lnTo>
                    <a:pt x="270" y="8651"/>
                  </a:lnTo>
                  <a:lnTo>
                    <a:pt x="239" y="8582"/>
                  </a:lnTo>
                  <a:lnTo>
                    <a:pt x="211" y="8513"/>
                  </a:lnTo>
                  <a:lnTo>
                    <a:pt x="185" y="8444"/>
                  </a:lnTo>
                  <a:lnTo>
                    <a:pt x="160" y="8373"/>
                  </a:lnTo>
                  <a:lnTo>
                    <a:pt x="136" y="8302"/>
                  </a:lnTo>
                  <a:lnTo>
                    <a:pt x="116" y="8230"/>
                  </a:lnTo>
                  <a:lnTo>
                    <a:pt x="96" y="8157"/>
                  </a:lnTo>
                  <a:lnTo>
                    <a:pt x="78" y="8083"/>
                  </a:lnTo>
                  <a:lnTo>
                    <a:pt x="61" y="8010"/>
                  </a:lnTo>
                  <a:lnTo>
                    <a:pt x="47" y="7935"/>
                  </a:lnTo>
                  <a:lnTo>
                    <a:pt x="34" y="7860"/>
                  </a:lnTo>
                  <a:lnTo>
                    <a:pt x="24" y="7784"/>
                  </a:lnTo>
                  <a:lnTo>
                    <a:pt x="16" y="7707"/>
                  </a:lnTo>
                  <a:lnTo>
                    <a:pt x="8" y="7630"/>
                  </a:lnTo>
                  <a:lnTo>
                    <a:pt x="4" y="7552"/>
                  </a:lnTo>
                  <a:lnTo>
                    <a:pt x="1" y="7474"/>
                  </a:lnTo>
                  <a:lnTo>
                    <a:pt x="0" y="7394"/>
                  </a:lnTo>
                  <a:lnTo>
                    <a:pt x="0" y="3050"/>
                  </a:lnTo>
                  <a:lnTo>
                    <a:pt x="1" y="2971"/>
                  </a:lnTo>
                  <a:lnTo>
                    <a:pt x="4" y="2893"/>
                  </a:lnTo>
                  <a:lnTo>
                    <a:pt x="8" y="2815"/>
                  </a:lnTo>
                  <a:lnTo>
                    <a:pt x="16" y="2738"/>
                  </a:lnTo>
                  <a:lnTo>
                    <a:pt x="24" y="2661"/>
                  </a:lnTo>
                  <a:lnTo>
                    <a:pt x="34" y="2585"/>
                  </a:lnTo>
                  <a:lnTo>
                    <a:pt x="47" y="2510"/>
                  </a:lnTo>
                  <a:lnTo>
                    <a:pt x="61" y="2435"/>
                  </a:lnTo>
                  <a:lnTo>
                    <a:pt x="78" y="2361"/>
                  </a:lnTo>
                  <a:lnTo>
                    <a:pt x="96" y="2288"/>
                  </a:lnTo>
                  <a:lnTo>
                    <a:pt x="116" y="2215"/>
                  </a:lnTo>
                  <a:lnTo>
                    <a:pt x="136" y="2143"/>
                  </a:lnTo>
                  <a:lnTo>
                    <a:pt x="160" y="2072"/>
                  </a:lnTo>
                  <a:lnTo>
                    <a:pt x="185" y="2001"/>
                  </a:lnTo>
                  <a:lnTo>
                    <a:pt x="211" y="1932"/>
                  </a:lnTo>
                  <a:lnTo>
                    <a:pt x="239" y="1863"/>
                  </a:lnTo>
                  <a:lnTo>
                    <a:pt x="270" y="1795"/>
                  </a:lnTo>
                  <a:lnTo>
                    <a:pt x="301" y="1728"/>
                  </a:lnTo>
                  <a:lnTo>
                    <a:pt x="333" y="1661"/>
                  </a:lnTo>
                  <a:lnTo>
                    <a:pt x="367" y="1596"/>
                  </a:lnTo>
                  <a:lnTo>
                    <a:pt x="404" y="1532"/>
                  </a:lnTo>
                  <a:lnTo>
                    <a:pt x="441" y="1468"/>
                  </a:lnTo>
                  <a:lnTo>
                    <a:pt x="480" y="1406"/>
                  </a:lnTo>
                  <a:lnTo>
                    <a:pt x="521" y="1345"/>
                  </a:lnTo>
                  <a:lnTo>
                    <a:pt x="562" y="1284"/>
                  </a:lnTo>
                  <a:lnTo>
                    <a:pt x="606" y="1225"/>
                  </a:lnTo>
                  <a:lnTo>
                    <a:pt x="651" y="1167"/>
                  </a:lnTo>
                  <a:lnTo>
                    <a:pt x="696" y="1109"/>
                  </a:lnTo>
                  <a:lnTo>
                    <a:pt x="743" y="1054"/>
                  </a:lnTo>
                  <a:lnTo>
                    <a:pt x="792" y="999"/>
                  </a:lnTo>
                  <a:lnTo>
                    <a:pt x="842" y="946"/>
                  </a:lnTo>
                  <a:lnTo>
                    <a:pt x="893" y="893"/>
                  </a:lnTo>
                  <a:lnTo>
                    <a:pt x="945" y="842"/>
                  </a:lnTo>
                  <a:lnTo>
                    <a:pt x="999" y="792"/>
                  </a:lnTo>
                  <a:lnTo>
                    <a:pt x="1055" y="744"/>
                  </a:lnTo>
                  <a:lnTo>
                    <a:pt x="1110" y="696"/>
                  </a:lnTo>
                  <a:lnTo>
                    <a:pt x="1167" y="650"/>
                  </a:lnTo>
                  <a:lnTo>
                    <a:pt x="1225" y="606"/>
                  </a:lnTo>
                  <a:lnTo>
                    <a:pt x="1285" y="563"/>
                  </a:lnTo>
                  <a:lnTo>
                    <a:pt x="1345" y="520"/>
                  </a:lnTo>
                  <a:lnTo>
                    <a:pt x="1406" y="481"/>
                  </a:lnTo>
                  <a:lnTo>
                    <a:pt x="1469" y="441"/>
                  </a:lnTo>
                  <a:lnTo>
                    <a:pt x="1532" y="404"/>
                  </a:lnTo>
                  <a:lnTo>
                    <a:pt x="1597" y="368"/>
                  </a:lnTo>
                  <a:lnTo>
                    <a:pt x="1661" y="334"/>
                  </a:lnTo>
                  <a:lnTo>
                    <a:pt x="1728" y="301"/>
                  </a:lnTo>
                  <a:lnTo>
                    <a:pt x="1795" y="270"/>
                  </a:lnTo>
                  <a:lnTo>
                    <a:pt x="1863" y="239"/>
                  </a:lnTo>
                  <a:lnTo>
                    <a:pt x="1932" y="211"/>
                  </a:lnTo>
                  <a:lnTo>
                    <a:pt x="2002" y="185"/>
                  </a:lnTo>
                  <a:lnTo>
                    <a:pt x="2073" y="160"/>
                  </a:lnTo>
                  <a:lnTo>
                    <a:pt x="2143" y="137"/>
                  </a:lnTo>
                  <a:lnTo>
                    <a:pt x="2215" y="116"/>
                  </a:lnTo>
                  <a:lnTo>
                    <a:pt x="2288" y="96"/>
                  </a:lnTo>
                  <a:lnTo>
                    <a:pt x="2362" y="78"/>
                  </a:lnTo>
                  <a:lnTo>
                    <a:pt x="2436" y="61"/>
                  </a:lnTo>
                  <a:lnTo>
                    <a:pt x="2511" y="48"/>
                  </a:lnTo>
                  <a:lnTo>
                    <a:pt x="2586" y="35"/>
                  </a:lnTo>
                  <a:lnTo>
                    <a:pt x="2662" y="24"/>
                  </a:lnTo>
                  <a:lnTo>
                    <a:pt x="2739" y="16"/>
                  </a:lnTo>
                  <a:lnTo>
                    <a:pt x="2816" y="8"/>
                  </a:lnTo>
                  <a:lnTo>
                    <a:pt x="2894" y="4"/>
                  </a:lnTo>
                  <a:lnTo>
                    <a:pt x="2972" y="1"/>
                  </a:lnTo>
                  <a:lnTo>
                    <a:pt x="3051" y="0"/>
                  </a:lnTo>
                  <a:lnTo>
                    <a:pt x="25929" y="0"/>
                  </a:lnTo>
                  <a:lnTo>
                    <a:pt x="26007" y="1"/>
                  </a:lnTo>
                  <a:lnTo>
                    <a:pt x="26086" y="4"/>
                  </a:lnTo>
                  <a:lnTo>
                    <a:pt x="26163" y="8"/>
                  </a:lnTo>
                  <a:lnTo>
                    <a:pt x="26240" y="16"/>
                  </a:lnTo>
                  <a:lnTo>
                    <a:pt x="26317" y="24"/>
                  </a:lnTo>
                  <a:lnTo>
                    <a:pt x="26393" y="35"/>
                  </a:lnTo>
                  <a:lnTo>
                    <a:pt x="26469" y="48"/>
                  </a:lnTo>
                  <a:lnTo>
                    <a:pt x="26543" y="61"/>
                  </a:lnTo>
                  <a:lnTo>
                    <a:pt x="26618" y="78"/>
                  </a:lnTo>
                  <a:lnTo>
                    <a:pt x="26691" y="96"/>
                  </a:lnTo>
                  <a:lnTo>
                    <a:pt x="26764" y="116"/>
                  </a:lnTo>
                  <a:lnTo>
                    <a:pt x="26836" y="137"/>
                  </a:lnTo>
                  <a:lnTo>
                    <a:pt x="26908" y="160"/>
                  </a:lnTo>
                  <a:lnTo>
                    <a:pt x="26977" y="185"/>
                  </a:lnTo>
                  <a:lnTo>
                    <a:pt x="27047" y="211"/>
                  </a:lnTo>
                  <a:lnTo>
                    <a:pt x="27117" y="239"/>
                  </a:lnTo>
                  <a:lnTo>
                    <a:pt x="27185" y="270"/>
                  </a:lnTo>
                  <a:lnTo>
                    <a:pt x="27251" y="301"/>
                  </a:lnTo>
                  <a:lnTo>
                    <a:pt x="27318" y="334"/>
                  </a:lnTo>
                  <a:lnTo>
                    <a:pt x="27383" y="368"/>
                  </a:lnTo>
                  <a:lnTo>
                    <a:pt x="27448" y="404"/>
                  </a:lnTo>
                  <a:lnTo>
                    <a:pt x="27510" y="441"/>
                  </a:lnTo>
                  <a:lnTo>
                    <a:pt x="27573" y="481"/>
                  </a:lnTo>
                  <a:lnTo>
                    <a:pt x="27634" y="520"/>
                  </a:lnTo>
                  <a:lnTo>
                    <a:pt x="27695" y="563"/>
                  </a:lnTo>
                  <a:lnTo>
                    <a:pt x="27754" y="606"/>
                  </a:lnTo>
                  <a:lnTo>
                    <a:pt x="27812" y="650"/>
                  </a:lnTo>
                  <a:lnTo>
                    <a:pt x="27870" y="696"/>
                  </a:lnTo>
                  <a:lnTo>
                    <a:pt x="27926" y="744"/>
                  </a:lnTo>
                  <a:lnTo>
                    <a:pt x="27980" y="792"/>
                  </a:lnTo>
                  <a:lnTo>
                    <a:pt x="28034" y="842"/>
                  </a:lnTo>
                  <a:lnTo>
                    <a:pt x="28086" y="893"/>
                  </a:lnTo>
                  <a:lnTo>
                    <a:pt x="28137" y="946"/>
                  </a:lnTo>
                  <a:lnTo>
                    <a:pt x="28187" y="999"/>
                  </a:lnTo>
                  <a:lnTo>
                    <a:pt x="28236" y="1054"/>
                  </a:lnTo>
                  <a:lnTo>
                    <a:pt x="28283" y="1109"/>
                  </a:lnTo>
                  <a:lnTo>
                    <a:pt x="28330" y="1167"/>
                  </a:lnTo>
                  <a:lnTo>
                    <a:pt x="28373" y="1225"/>
                  </a:lnTo>
                  <a:lnTo>
                    <a:pt x="28417" y="1284"/>
                  </a:lnTo>
                  <a:lnTo>
                    <a:pt x="28459" y="1345"/>
                  </a:lnTo>
                  <a:lnTo>
                    <a:pt x="28499" y="1406"/>
                  </a:lnTo>
                  <a:lnTo>
                    <a:pt x="28538" y="1468"/>
                  </a:lnTo>
                  <a:lnTo>
                    <a:pt x="28575" y="1532"/>
                  </a:lnTo>
                  <a:lnTo>
                    <a:pt x="28612" y="1596"/>
                  </a:lnTo>
                  <a:lnTo>
                    <a:pt x="28646" y="1661"/>
                  </a:lnTo>
                  <a:lnTo>
                    <a:pt x="28680" y="1728"/>
                  </a:lnTo>
                  <a:lnTo>
                    <a:pt x="28711" y="1795"/>
                  </a:lnTo>
                  <a:lnTo>
                    <a:pt x="28740" y="1863"/>
                  </a:lnTo>
                  <a:lnTo>
                    <a:pt x="28768" y="1932"/>
                  </a:lnTo>
                  <a:lnTo>
                    <a:pt x="28795" y="2001"/>
                  </a:lnTo>
                  <a:lnTo>
                    <a:pt x="28820" y="2072"/>
                  </a:lnTo>
                  <a:lnTo>
                    <a:pt x="28843" y="2143"/>
                  </a:lnTo>
                  <a:lnTo>
                    <a:pt x="28865" y="2215"/>
                  </a:lnTo>
                  <a:lnTo>
                    <a:pt x="28884" y="2288"/>
                  </a:lnTo>
                  <a:lnTo>
                    <a:pt x="28902" y="2361"/>
                  </a:lnTo>
                  <a:lnTo>
                    <a:pt x="28918" y="2435"/>
                  </a:lnTo>
                  <a:lnTo>
                    <a:pt x="28933" y="2510"/>
                  </a:lnTo>
                  <a:lnTo>
                    <a:pt x="28945" y="2585"/>
                  </a:lnTo>
                  <a:lnTo>
                    <a:pt x="28955" y="2661"/>
                  </a:lnTo>
                  <a:lnTo>
                    <a:pt x="28965" y="2738"/>
                  </a:lnTo>
                  <a:lnTo>
                    <a:pt x="28971" y="2815"/>
                  </a:lnTo>
                  <a:lnTo>
                    <a:pt x="28976" y="2893"/>
                  </a:lnTo>
                  <a:lnTo>
                    <a:pt x="28979" y="2971"/>
                  </a:lnTo>
                  <a:lnTo>
                    <a:pt x="28980" y="3050"/>
                  </a:lnTo>
                  <a:lnTo>
                    <a:pt x="28980" y="5222"/>
                  </a:lnTo>
                  <a:lnTo>
                    <a:pt x="28979" y="5273"/>
                  </a:lnTo>
                  <a:lnTo>
                    <a:pt x="28978" y="5323"/>
                  </a:lnTo>
                  <a:lnTo>
                    <a:pt x="28974" y="5373"/>
                  </a:lnTo>
                  <a:lnTo>
                    <a:pt x="28969" y="5422"/>
                  </a:lnTo>
                  <a:lnTo>
                    <a:pt x="28965" y="5447"/>
                  </a:lnTo>
                  <a:lnTo>
                    <a:pt x="28961" y="5471"/>
                  </a:lnTo>
                  <a:lnTo>
                    <a:pt x="28955" y="5495"/>
                  </a:lnTo>
                  <a:lnTo>
                    <a:pt x="28950" y="5518"/>
                  </a:lnTo>
                  <a:lnTo>
                    <a:pt x="28943" y="5542"/>
                  </a:lnTo>
                  <a:lnTo>
                    <a:pt x="28936" y="5565"/>
                  </a:lnTo>
                  <a:lnTo>
                    <a:pt x="28927" y="5588"/>
                  </a:lnTo>
                  <a:lnTo>
                    <a:pt x="28918" y="5610"/>
                  </a:lnTo>
                  <a:lnTo>
                    <a:pt x="28825" y="5605"/>
                  </a:lnTo>
                  <a:lnTo>
                    <a:pt x="28733" y="5603"/>
                  </a:lnTo>
                  <a:lnTo>
                    <a:pt x="28640" y="5603"/>
                  </a:lnTo>
                  <a:lnTo>
                    <a:pt x="28548" y="5605"/>
                  </a:lnTo>
                  <a:lnTo>
                    <a:pt x="28456" y="5610"/>
                  </a:lnTo>
                  <a:lnTo>
                    <a:pt x="28364" y="5617"/>
                  </a:lnTo>
                  <a:lnTo>
                    <a:pt x="28274" y="5625"/>
                  </a:lnTo>
                  <a:lnTo>
                    <a:pt x="28183" y="5637"/>
                  </a:lnTo>
                  <a:lnTo>
                    <a:pt x="28092" y="5649"/>
                  </a:lnTo>
                  <a:lnTo>
                    <a:pt x="28003" y="5665"/>
                  </a:lnTo>
                  <a:lnTo>
                    <a:pt x="27913" y="5682"/>
                  </a:lnTo>
                  <a:lnTo>
                    <a:pt x="27825" y="5702"/>
                  </a:lnTo>
                  <a:lnTo>
                    <a:pt x="27737" y="5725"/>
                  </a:lnTo>
                  <a:lnTo>
                    <a:pt x="27650" y="5749"/>
                  </a:lnTo>
                  <a:lnTo>
                    <a:pt x="27564" y="5776"/>
                  </a:lnTo>
                  <a:lnTo>
                    <a:pt x="27478" y="5805"/>
                  </a:lnTo>
                  <a:lnTo>
                    <a:pt x="27437" y="5821"/>
                  </a:lnTo>
                  <a:lnTo>
                    <a:pt x="27394" y="5836"/>
                  </a:lnTo>
                  <a:lnTo>
                    <a:pt x="27352" y="5853"/>
                  </a:lnTo>
                  <a:lnTo>
                    <a:pt x="27311" y="5870"/>
                  </a:lnTo>
                  <a:lnTo>
                    <a:pt x="27269" y="5887"/>
                  </a:lnTo>
                  <a:lnTo>
                    <a:pt x="27228" y="5906"/>
                  </a:lnTo>
                  <a:lnTo>
                    <a:pt x="27187" y="5925"/>
                  </a:lnTo>
                  <a:lnTo>
                    <a:pt x="27147" y="5945"/>
                  </a:lnTo>
                  <a:lnTo>
                    <a:pt x="27107" y="5964"/>
                  </a:lnTo>
                  <a:lnTo>
                    <a:pt x="27066" y="5985"/>
                  </a:lnTo>
                  <a:lnTo>
                    <a:pt x="27026" y="6007"/>
                  </a:lnTo>
                  <a:lnTo>
                    <a:pt x="26988" y="6029"/>
                  </a:lnTo>
                  <a:lnTo>
                    <a:pt x="26948" y="6051"/>
                  </a:lnTo>
                  <a:lnTo>
                    <a:pt x="26910" y="6075"/>
                  </a:lnTo>
                  <a:lnTo>
                    <a:pt x="26871" y="6098"/>
                  </a:lnTo>
                  <a:lnTo>
                    <a:pt x="26833" y="6123"/>
                  </a:lnTo>
                  <a:lnTo>
                    <a:pt x="26795" y="6148"/>
                  </a:lnTo>
                  <a:lnTo>
                    <a:pt x="26758" y="6173"/>
                  </a:lnTo>
                  <a:lnTo>
                    <a:pt x="26721" y="6199"/>
                  </a:lnTo>
                  <a:lnTo>
                    <a:pt x="26684" y="6226"/>
                  </a:lnTo>
                  <a:lnTo>
                    <a:pt x="26648" y="6253"/>
                  </a:lnTo>
                  <a:lnTo>
                    <a:pt x="26612" y="6281"/>
                  </a:lnTo>
                  <a:lnTo>
                    <a:pt x="26577" y="6309"/>
                  </a:lnTo>
                  <a:lnTo>
                    <a:pt x="26541" y="6338"/>
                  </a:lnTo>
                  <a:lnTo>
                    <a:pt x="26507" y="6368"/>
                  </a:lnTo>
                  <a:lnTo>
                    <a:pt x="26473" y="6398"/>
                  </a:lnTo>
                  <a:lnTo>
                    <a:pt x="26438" y="6430"/>
                  </a:lnTo>
                  <a:lnTo>
                    <a:pt x="26405" y="6462"/>
                  </a:lnTo>
                  <a:lnTo>
                    <a:pt x="26372" y="6494"/>
                  </a:lnTo>
                  <a:lnTo>
                    <a:pt x="26339" y="6526"/>
                  </a:lnTo>
                  <a:lnTo>
                    <a:pt x="26307" y="6560"/>
                  </a:lnTo>
                  <a:lnTo>
                    <a:pt x="26275" y="6594"/>
                  </a:lnTo>
                  <a:lnTo>
                    <a:pt x="26232" y="6643"/>
                  </a:lnTo>
                  <a:lnTo>
                    <a:pt x="26191" y="6694"/>
                  </a:lnTo>
                  <a:lnTo>
                    <a:pt x="26152" y="6744"/>
                  </a:lnTo>
                  <a:lnTo>
                    <a:pt x="26113" y="6796"/>
                  </a:lnTo>
                  <a:lnTo>
                    <a:pt x="26076" y="6848"/>
                  </a:lnTo>
                  <a:lnTo>
                    <a:pt x="26041" y="6901"/>
                  </a:lnTo>
                  <a:lnTo>
                    <a:pt x="26006" y="6954"/>
                  </a:lnTo>
                  <a:lnTo>
                    <a:pt x="25973" y="7008"/>
                  </a:lnTo>
                  <a:lnTo>
                    <a:pt x="25942" y="7063"/>
                  </a:lnTo>
                  <a:lnTo>
                    <a:pt x="25911" y="7119"/>
                  </a:lnTo>
                  <a:lnTo>
                    <a:pt x="25882" y="7174"/>
                  </a:lnTo>
                  <a:lnTo>
                    <a:pt x="25855" y="7231"/>
                  </a:lnTo>
                  <a:lnTo>
                    <a:pt x="25829" y="7287"/>
                  </a:lnTo>
                  <a:lnTo>
                    <a:pt x="25804" y="7344"/>
                  </a:lnTo>
                  <a:lnTo>
                    <a:pt x="25780" y="7403"/>
                  </a:lnTo>
                  <a:lnTo>
                    <a:pt x="25758" y="7461"/>
                  </a:lnTo>
                  <a:lnTo>
                    <a:pt x="25738" y="7519"/>
                  </a:lnTo>
                  <a:lnTo>
                    <a:pt x="25719" y="7578"/>
                  </a:lnTo>
                  <a:lnTo>
                    <a:pt x="25701" y="7637"/>
                  </a:lnTo>
                  <a:lnTo>
                    <a:pt x="25684" y="7697"/>
                  </a:lnTo>
                  <a:lnTo>
                    <a:pt x="25669" y="7757"/>
                  </a:lnTo>
                  <a:lnTo>
                    <a:pt x="25655" y="7817"/>
                  </a:lnTo>
                  <a:lnTo>
                    <a:pt x="25643" y="7877"/>
                  </a:lnTo>
                  <a:lnTo>
                    <a:pt x="25631" y="7938"/>
                  </a:lnTo>
                  <a:lnTo>
                    <a:pt x="25622" y="7998"/>
                  </a:lnTo>
                  <a:lnTo>
                    <a:pt x="25614" y="8058"/>
                  </a:lnTo>
                  <a:lnTo>
                    <a:pt x="25606" y="8120"/>
                  </a:lnTo>
                  <a:lnTo>
                    <a:pt x="25601" y="8180"/>
                  </a:lnTo>
                  <a:lnTo>
                    <a:pt x="25597" y="8242"/>
                  </a:lnTo>
                  <a:lnTo>
                    <a:pt x="25595" y="8303"/>
                  </a:lnTo>
                  <a:lnTo>
                    <a:pt x="25593" y="8363"/>
                  </a:lnTo>
                  <a:lnTo>
                    <a:pt x="25593" y="8425"/>
                  </a:lnTo>
                  <a:lnTo>
                    <a:pt x="25595" y="8486"/>
                  </a:lnTo>
                  <a:lnTo>
                    <a:pt x="25597" y="8547"/>
                  </a:lnTo>
                  <a:lnTo>
                    <a:pt x="25601" y="8608"/>
                  </a:lnTo>
                  <a:lnTo>
                    <a:pt x="25607" y="8668"/>
                  </a:lnTo>
                  <a:lnTo>
                    <a:pt x="25614" y="8729"/>
                  </a:lnTo>
                  <a:lnTo>
                    <a:pt x="25622" y="8789"/>
                  </a:lnTo>
                  <a:lnTo>
                    <a:pt x="25632" y="8849"/>
                  </a:lnTo>
                  <a:lnTo>
                    <a:pt x="25644" y="8910"/>
                  </a:lnTo>
                  <a:lnTo>
                    <a:pt x="25656" y="8969"/>
                  </a:lnTo>
                  <a:lnTo>
                    <a:pt x="25670" y="9028"/>
                  </a:lnTo>
                  <a:lnTo>
                    <a:pt x="25686" y="9088"/>
                  </a:lnTo>
                  <a:lnTo>
                    <a:pt x="25702" y="9146"/>
                  </a:lnTo>
                  <a:lnTo>
                    <a:pt x="25721" y="9204"/>
                  </a:lnTo>
                  <a:lnTo>
                    <a:pt x="25740" y="9263"/>
                  </a:lnTo>
                  <a:lnTo>
                    <a:pt x="25762" y="9320"/>
                  </a:lnTo>
                  <a:lnTo>
                    <a:pt x="25783" y="9377"/>
                  </a:lnTo>
                  <a:lnTo>
                    <a:pt x="25807" y="9434"/>
                  </a:lnTo>
                  <a:lnTo>
                    <a:pt x="25832" y="9490"/>
                  </a:lnTo>
                  <a:lnTo>
                    <a:pt x="25859" y="9546"/>
                  </a:lnTo>
                  <a:lnTo>
                    <a:pt x="25888" y="9601"/>
                  </a:lnTo>
                  <a:lnTo>
                    <a:pt x="25917" y="9655"/>
                  </a:lnTo>
                  <a:lnTo>
                    <a:pt x="25948" y="9709"/>
                  </a:lnTo>
                  <a:lnTo>
                    <a:pt x="25980" y="9762"/>
                  </a:lnTo>
                  <a:lnTo>
                    <a:pt x="26015" y="9815"/>
                  </a:lnTo>
                  <a:lnTo>
                    <a:pt x="26050" y="9867"/>
                  </a:lnTo>
                  <a:lnTo>
                    <a:pt x="26086" y="9918"/>
                  </a:lnTo>
                  <a:lnTo>
                    <a:pt x="26124" y="9969"/>
                  </a:lnTo>
                  <a:lnTo>
                    <a:pt x="26163" y="10018"/>
                  </a:lnTo>
                  <a:lnTo>
                    <a:pt x="26205" y="10067"/>
                  </a:lnTo>
                  <a:lnTo>
                    <a:pt x="26247" y="10116"/>
                  </a:lnTo>
                  <a:lnTo>
                    <a:pt x="26290" y="10163"/>
                  </a:lnTo>
                  <a:lnTo>
                    <a:pt x="26336" y="10210"/>
                  </a:lnTo>
                  <a:lnTo>
                    <a:pt x="26383" y="10254"/>
                  </a:lnTo>
                  <a:lnTo>
                    <a:pt x="26430" y="10298"/>
                  </a:lnTo>
                  <a:lnTo>
                    <a:pt x="26479" y="10340"/>
                  </a:lnTo>
                  <a:lnTo>
                    <a:pt x="26528" y="10380"/>
                  </a:lnTo>
                  <a:lnTo>
                    <a:pt x="26579" y="10419"/>
                  </a:lnTo>
                  <a:lnTo>
                    <a:pt x="26630" y="10456"/>
                  </a:lnTo>
                  <a:lnTo>
                    <a:pt x="26682" y="10492"/>
                  </a:lnTo>
                  <a:lnTo>
                    <a:pt x="26735" y="10525"/>
                  </a:lnTo>
                  <a:lnTo>
                    <a:pt x="26788" y="10557"/>
                  </a:lnTo>
                  <a:lnTo>
                    <a:pt x="26843" y="10588"/>
                  </a:lnTo>
                  <a:lnTo>
                    <a:pt x="26897" y="10618"/>
                  </a:lnTo>
                  <a:lnTo>
                    <a:pt x="26954" y="10645"/>
                  </a:lnTo>
                  <a:lnTo>
                    <a:pt x="27010" y="10671"/>
                  </a:lnTo>
                  <a:lnTo>
                    <a:pt x="27067" y="10695"/>
                  </a:lnTo>
                  <a:lnTo>
                    <a:pt x="27124" y="10718"/>
                  </a:lnTo>
                  <a:lnTo>
                    <a:pt x="27182" y="10738"/>
                  </a:lnTo>
                  <a:lnTo>
                    <a:pt x="27240" y="10758"/>
                  </a:lnTo>
                  <a:lnTo>
                    <a:pt x="27298" y="10776"/>
                  </a:lnTo>
                  <a:lnTo>
                    <a:pt x="27357" y="10792"/>
                  </a:lnTo>
                  <a:lnTo>
                    <a:pt x="27417" y="10807"/>
                  </a:lnTo>
                  <a:lnTo>
                    <a:pt x="27476" y="10821"/>
                  </a:lnTo>
                  <a:lnTo>
                    <a:pt x="27535" y="10832"/>
                  </a:lnTo>
                  <a:lnTo>
                    <a:pt x="27596" y="10841"/>
                  </a:lnTo>
                  <a:lnTo>
                    <a:pt x="27655" y="10850"/>
                  </a:lnTo>
                  <a:lnTo>
                    <a:pt x="27716" y="10857"/>
                  </a:lnTo>
                  <a:lnTo>
                    <a:pt x="27776" y="10862"/>
                  </a:lnTo>
                  <a:lnTo>
                    <a:pt x="27836" y="10865"/>
                  </a:lnTo>
                  <a:lnTo>
                    <a:pt x="27897" y="10867"/>
                  </a:lnTo>
                  <a:lnTo>
                    <a:pt x="27956" y="10868"/>
                  </a:lnTo>
                  <a:lnTo>
                    <a:pt x="28016" y="10867"/>
                  </a:lnTo>
                  <a:lnTo>
                    <a:pt x="28077" y="10864"/>
                  </a:lnTo>
                  <a:lnTo>
                    <a:pt x="28136" y="10860"/>
                  </a:lnTo>
                  <a:lnTo>
                    <a:pt x="28195" y="10854"/>
                  </a:lnTo>
                  <a:lnTo>
                    <a:pt x="28255" y="10847"/>
                  </a:lnTo>
                  <a:lnTo>
                    <a:pt x="28314" y="10838"/>
                  </a:lnTo>
                  <a:lnTo>
                    <a:pt x="28372" y="10828"/>
                  </a:lnTo>
                  <a:lnTo>
                    <a:pt x="28431" y="10815"/>
                  </a:lnTo>
                  <a:lnTo>
                    <a:pt x="28488" y="10802"/>
                  </a:lnTo>
                  <a:lnTo>
                    <a:pt x="28545" y="10786"/>
                  </a:lnTo>
                  <a:lnTo>
                    <a:pt x="28603" y="10770"/>
                  </a:lnTo>
                  <a:lnTo>
                    <a:pt x="28659" y="10752"/>
                  </a:lnTo>
                  <a:lnTo>
                    <a:pt x="28714" y="10732"/>
                  </a:lnTo>
                  <a:lnTo>
                    <a:pt x="28769" y="10710"/>
                  </a:lnTo>
                  <a:lnTo>
                    <a:pt x="28823" y="10687"/>
                  </a:lnTo>
                  <a:lnTo>
                    <a:pt x="28877" y="10662"/>
                  </a:lnTo>
                  <a:lnTo>
                    <a:pt x="28930" y="10636"/>
                  </a:lnTo>
                  <a:lnTo>
                    <a:pt x="28983" y="10609"/>
                  </a:lnTo>
                  <a:lnTo>
                    <a:pt x="29034" y="10580"/>
                  </a:lnTo>
                  <a:lnTo>
                    <a:pt x="29083" y="10549"/>
                  </a:lnTo>
                  <a:lnTo>
                    <a:pt x="29133" y="10517"/>
                  </a:lnTo>
                  <a:lnTo>
                    <a:pt x="29181" y="10482"/>
                  </a:lnTo>
                  <a:lnTo>
                    <a:pt x="29229" y="10447"/>
                  </a:lnTo>
                  <a:lnTo>
                    <a:pt x="29276" y="10411"/>
                  </a:lnTo>
                  <a:lnTo>
                    <a:pt x="29321" y="10372"/>
                  </a:lnTo>
                  <a:lnTo>
                    <a:pt x="29366" y="10332"/>
                  </a:lnTo>
                  <a:lnTo>
                    <a:pt x="29408" y="10291"/>
                  </a:lnTo>
                  <a:lnTo>
                    <a:pt x="29450" y="10247"/>
                  </a:lnTo>
                  <a:lnTo>
                    <a:pt x="29491" y="10202"/>
                  </a:lnTo>
                  <a:lnTo>
                    <a:pt x="29530" y="10157"/>
                  </a:lnTo>
                  <a:lnTo>
                    <a:pt x="29569" y="10109"/>
                  </a:lnTo>
                  <a:lnTo>
                    <a:pt x="29605" y="10060"/>
                  </a:lnTo>
                  <a:lnTo>
                    <a:pt x="29640" y="10009"/>
                  </a:lnTo>
                  <a:lnTo>
                    <a:pt x="29674" y="9957"/>
                  </a:lnTo>
                  <a:lnTo>
                    <a:pt x="29707" y="9903"/>
                  </a:lnTo>
                  <a:lnTo>
                    <a:pt x="29727" y="9868"/>
                  </a:lnTo>
                  <a:lnTo>
                    <a:pt x="29746" y="9833"/>
                  </a:lnTo>
                  <a:lnTo>
                    <a:pt x="29764" y="9798"/>
                  </a:lnTo>
                  <a:lnTo>
                    <a:pt x="29783" y="9761"/>
                  </a:lnTo>
                  <a:lnTo>
                    <a:pt x="29800" y="9726"/>
                  </a:lnTo>
                  <a:lnTo>
                    <a:pt x="29817" y="9688"/>
                  </a:lnTo>
                  <a:lnTo>
                    <a:pt x="29833" y="9652"/>
                  </a:lnTo>
                  <a:lnTo>
                    <a:pt x="29850" y="9614"/>
                  </a:lnTo>
                  <a:lnTo>
                    <a:pt x="29864" y="9577"/>
                  </a:lnTo>
                  <a:lnTo>
                    <a:pt x="29879" y="9538"/>
                  </a:lnTo>
                  <a:lnTo>
                    <a:pt x="29893" y="9501"/>
                  </a:lnTo>
                  <a:lnTo>
                    <a:pt x="29906" y="9462"/>
                  </a:lnTo>
                  <a:lnTo>
                    <a:pt x="29918" y="9424"/>
                  </a:lnTo>
                  <a:lnTo>
                    <a:pt x="29931" y="9384"/>
                  </a:lnTo>
                  <a:lnTo>
                    <a:pt x="29942" y="9346"/>
                  </a:lnTo>
                  <a:lnTo>
                    <a:pt x="29953" y="9306"/>
                  </a:lnTo>
                  <a:lnTo>
                    <a:pt x="29962" y="9267"/>
                  </a:lnTo>
                  <a:lnTo>
                    <a:pt x="29971" y="9227"/>
                  </a:lnTo>
                  <a:lnTo>
                    <a:pt x="29980" y="9188"/>
                  </a:lnTo>
                  <a:lnTo>
                    <a:pt x="29988" y="9147"/>
                  </a:lnTo>
                  <a:lnTo>
                    <a:pt x="29994" y="9108"/>
                  </a:lnTo>
                  <a:lnTo>
                    <a:pt x="30001" y="9068"/>
                  </a:lnTo>
                  <a:lnTo>
                    <a:pt x="30006" y="9027"/>
                  </a:lnTo>
                  <a:lnTo>
                    <a:pt x="30011" y="8988"/>
                  </a:lnTo>
                  <a:lnTo>
                    <a:pt x="30015" y="8947"/>
                  </a:lnTo>
                  <a:lnTo>
                    <a:pt x="30018" y="8908"/>
                  </a:lnTo>
                  <a:lnTo>
                    <a:pt x="30020" y="8867"/>
                  </a:lnTo>
                  <a:lnTo>
                    <a:pt x="30021" y="8827"/>
                  </a:lnTo>
                  <a:lnTo>
                    <a:pt x="30023" y="8787"/>
                  </a:lnTo>
                  <a:lnTo>
                    <a:pt x="30023" y="8747"/>
                  </a:lnTo>
                  <a:lnTo>
                    <a:pt x="30021" y="8707"/>
                  </a:lnTo>
                  <a:lnTo>
                    <a:pt x="30019" y="8667"/>
                  </a:lnTo>
                  <a:lnTo>
                    <a:pt x="30017" y="8628"/>
                  </a:lnTo>
                  <a:lnTo>
                    <a:pt x="30013" y="8588"/>
                  </a:lnTo>
                  <a:lnTo>
                    <a:pt x="30009" y="8549"/>
                  </a:lnTo>
                  <a:lnTo>
                    <a:pt x="30004" y="8509"/>
                  </a:lnTo>
                  <a:lnTo>
                    <a:pt x="29998" y="8471"/>
                  </a:lnTo>
                  <a:lnTo>
                    <a:pt x="29990" y="8432"/>
                  </a:lnTo>
                  <a:lnTo>
                    <a:pt x="29982" y="8394"/>
                  </a:lnTo>
                  <a:lnTo>
                    <a:pt x="29974" y="8355"/>
                  </a:lnTo>
                  <a:lnTo>
                    <a:pt x="29963" y="8317"/>
                  </a:lnTo>
                  <a:lnTo>
                    <a:pt x="29953" y="8279"/>
                  </a:lnTo>
                  <a:lnTo>
                    <a:pt x="29941" y="8242"/>
                  </a:lnTo>
                  <a:lnTo>
                    <a:pt x="29928" y="8204"/>
                  </a:lnTo>
                  <a:lnTo>
                    <a:pt x="29914" y="8168"/>
                  </a:lnTo>
                  <a:lnTo>
                    <a:pt x="29900" y="8130"/>
                  </a:lnTo>
                  <a:lnTo>
                    <a:pt x="29884" y="8095"/>
                  </a:lnTo>
                  <a:lnTo>
                    <a:pt x="29867" y="8058"/>
                  </a:lnTo>
                  <a:lnTo>
                    <a:pt x="29850" y="8023"/>
                  </a:lnTo>
                  <a:lnTo>
                    <a:pt x="29831" y="7989"/>
                  </a:lnTo>
                  <a:lnTo>
                    <a:pt x="29811" y="7954"/>
                  </a:lnTo>
                  <a:lnTo>
                    <a:pt x="29790" y="7920"/>
                  </a:lnTo>
                  <a:lnTo>
                    <a:pt x="29767" y="7887"/>
                  </a:lnTo>
                  <a:lnTo>
                    <a:pt x="29745" y="7853"/>
                  </a:lnTo>
                  <a:lnTo>
                    <a:pt x="29721" y="7821"/>
                  </a:lnTo>
                  <a:lnTo>
                    <a:pt x="29696" y="7789"/>
                  </a:lnTo>
                  <a:lnTo>
                    <a:pt x="29670" y="7758"/>
                  </a:lnTo>
                  <a:lnTo>
                    <a:pt x="29643" y="7726"/>
                  </a:lnTo>
                  <a:lnTo>
                    <a:pt x="29613" y="7696"/>
                  </a:lnTo>
                  <a:lnTo>
                    <a:pt x="29584" y="7666"/>
                  </a:lnTo>
                  <a:lnTo>
                    <a:pt x="29553" y="7637"/>
                  </a:lnTo>
                  <a:lnTo>
                    <a:pt x="29522" y="7609"/>
                  </a:lnTo>
                  <a:lnTo>
                    <a:pt x="29488" y="7581"/>
                  </a:lnTo>
                  <a:lnTo>
                    <a:pt x="29454" y="7554"/>
                  </a:lnTo>
                  <a:lnTo>
                    <a:pt x="29417" y="7517"/>
                  </a:lnTo>
                  <a:lnTo>
                    <a:pt x="29384" y="7487"/>
                  </a:lnTo>
                  <a:lnTo>
                    <a:pt x="29355" y="7461"/>
                  </a:lnTo>
                  <a:lnTo>
                    <a:pt x="29331" y="7439"/>
                  </a:lnTo>
                  <a:lnTo>
                    <a:pt x="29297" y="7412"/>
                  </a:lnTo>
                  <a:lnTo>
                    <a:pt x="29285" y="7403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Ins="252000" anchor="ctr">
              <a:noAutofit/>
            </a:bodyPr>
            <a:lstStyle/>
            <a:p>
              <a:pPr algn="ctr">
                <a:defRPr/>
              </a:pPr>
              <a:r>
                <a:rPr lang="en-US" altLang="zh-CN" sz="32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重点句型一</a:t>
              </a: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4645660" y="4714240"/>
            <a:ext cx="2903220" cy="2107565"/>
          </a:xfrm>
          <a:prstGeom prst="rect">
            <a:avLst/>
          </a:prstGeom>
        </p:spPr>
      </p:pic>
      <p:pic>
        <p:nvPicPr>
          <p:cNvPr id="24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2097267"/>
          <p:cNvPicPr/>
          <p:nvPr/>
        </p:nvPicPr>
        <p:blipFill>
          <a:blip r:embed="rId5" cstate="print"/>
          <a:srcRect r="72971"/>
          <a:stretch>
            <a:fillRect/>
          </a:stretch>
        </p:blipFill>
        <p:spPr>
          <a:xfrm>
            <a:off x="2222500" y="6213158"/>
            <a:ext cx="1263650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图片 209726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682750" y="6383338"/>
            <a:ext cx="539750" cy="46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图片 209726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696450" y="6343650"/>
            <a:ext cx="720725" cy="477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1" name="图片 2097238"/>
          <p:cNvPicPr/>
          <p:nvPr/>
        </p:nvPicPr>
        <p:blipFill>
          <a:blip r:embed="rId4" cstate="print"/>
          <a:srcRect r="72971"/>
          <a:stretch>
            <a:fillRect/>
          </a:stretch>
        </p:blipFill>
        <p:spPr>
          <a:xfrm>
            <a:off x="8107363" y="6042025"/>
            <a:ext cx="1624012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2" name="图片 2097239"/>
          <p:cNvPicPr/>
          <p:nvPr/>
        </p:nvPicPr>
        <p:blipFill>
          <a:blip r:embed="rId5" cstate="print"/>
          <a:srcRect r="72971"/>
          <a:stretch>
            <a:fillRect/>
          </a:stretch>
        </p:blipFill>
        <p:spPr>
          <a:xfrm>
            <a:off x="2352675" y="6348413"/>
            <a:ext cx="1263650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图片 209724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809750" y="6510338"/>
            <a:ext cx="539750" cy="46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图片 209724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823450" y="6470650"/>
            <a:ext cx="720725" cy="477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8" name="图片 2097243"/>
          <p:cNvPicPr/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36600" y="4502150"/>
            <a:ext cx="1270635" cy="1539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文本框 17"/>
          <p:cNvSpPr txBox="1"/>
          <p:nvPr/>
        </p:nvSpPr>
        <p:spPr>
          <a:xfrm>
            <a:off x="3381356" y="1571612"/>
            <a:ext cx="8143932" cy="156845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accent1"/>
                </a:solidFill>
                <a:latin typeface="Comic Sans MS" panose="030F0702030302020204" charset="0"/>
                <a:ea typeface="楷体" panose="02010609060101010101" pitchFamily="49" charset="-122"/>
              </a:rPr>
              <a:t> </a:t>
            </a:r>
            <a:r>
              <a:rPr lang="en-US" sz="3200" dirty="0">
                <a:solidFill>
                  <a:srgbClr val="3333FF"/>
                </a:solidFill>
                <a:latin typeface="Comic Sans MS" panose="030F0702030302020204" charset="0"/>
                <a:ea typeface="楷体" panose="02010609060101010101" pitchFamily="49" charset="-122"/>
              </a:rPr>
              <a:t>It is warm in the day and cool at night. </a:t>
            </a: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3333FF"/>
                </a:solidFill>
                <a:latin typeface="Comic Sans MS" panose="030F0702030302020204" charset="0"/>
                <a:ea typeface="楷体" panose="02010609060101010101" pitchFamily="49" charset="-122"/>
              </a:rPr>
              <a:t>这里白天暖和，晚上凉爽。</a:t>
            </a:r>
          </a:p>
        </p:txBody>
      </p:sp>
      <p:sp>
        <p:nvSpPr>
          <p:cNvPr id="25612" name="矩形 1048621"/>
          <p:cNvSpPr/>
          <p:nvPr/>
        </p:nvSpPr>
        <p:spPr>
          <a:xfrm>
            <a:off x="2666976" y="3429000"/>
            <a:ext cx="8429684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atinLnBrk="1"/>
            <a:r>
              <a:rPr lang="zh-CN" altLang="en-US" sz="3200" b="1" dirty="0">
                <a:solidFill>
                  <a:srgbClr val="FF0000"/>
                </a:solidFill>
                <a:effectLst/>
                <a:latin typeface="+mn-ea"/>
                <a:ea typeface="+mn-ea"/>
                <a:sym typeface="+mn-ea"/>
              </a:rPr>
              <a:t>【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句型结构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+mn-ea"/>
                <a:ea typeface="+mn-ea"/>
                <a:sym typeface="+mn-ea"/>
              </a:rPr>
              <a:t>】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charset="0"/>
                <a:ea typeface="楷体" panose="02010609060101010101" pitchFamily="49" charset="-122"/>
                <a:sym typeface="+mn-ea"/>
              </a:rPr>
              <a:t>It’s + </a:t>
            </a:r>
            <a:r>
              <a:rPr lang="zh-CN" altLang="en-US" sz="3200" b="1" dirty="0">
                <a:solidFill>
                  <a:srgbClr val="FF0000"/>
                </a:solidFill>
                <a:latin typeface="Comic Sans MS" panose="030F0702030302020204" charset="0"/>
                <a:ea typeface="楷体" panose="02010609060101010101" pitchFamily="49" charset="-122"/>
                <a:sym typeface="+mn-ea"/>
              </a:rPr>
              <a:t>表示天气的形容词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charset="0"/>
                <a:ea typeface="楷体" panose="02010609060101010101" pitchFamily="49" charset="-122"/>
                <a:sym typeface="+mn-ea"/>
              </a:rPr>
              <a:t>. </a:t>
            </a:r>
            <a:endParaRPr lang="en-US" altLang="zh-CN" sz="3200" b="1" dirty="0">
              <a:solidFill>
                <a:srgbClr val="FF0000"/>
              </a:solidFill>
              <a:effectLst/>
              <a:latin typeface="Comic Sans MS" panose="030F0702030302020204" charset="0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56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abcd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9955" y="1071880"/>
            <a:ext cx="7222490" cy="5322570"/>
          </a:xfrm>
          <a:prstGeom prst="rect">
            <a:avLst/>
          </a:prstGeom>
        </p:spPr>
      </p:pic>
      <p:pic>
        <p:nvPicPr>
          <p:cNvPr id="2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图片 4" descr="contents"/>
          <p:cNvPicPr>
            <a:picLocks noChangeAspect="1"/>
          </p:cNvPicPr>
          <p:nvPr/>
        </p:nvPicPr>
        <p:blipFill>
          <a:blip r:embed="rId7" cstate="print"/>
          <a:srcRect l="17743" t="19346" r="17515" b="13322"/>
          <a:stretch>
            <a:fillRect/>
          </a:stretch>
        </p:blipFill>
        <p:spPr>
          <a:xfrm>
            <a:off x="286385" y="26670"/>
            <a:ext cx="1988185" cy="104584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238216" y="4822508"/>
            <a:ext cx="2289359" cy="583565"/>
            <a:chOff x="2580" y="6624"/>
            <a:chExt cx="3605" cy="919"/>
          </a:xfrm>
        </p:grpSpPr>
        <p:sp>
          <p:nvSpPr>
            <p:cNvPr id="93" name="文本框 92">
              <a:hlinkClick r:id="rId8" action="ppaction://hlinksldjump"/>
            </p:cNvPr>
            <p:cNvSpPr txBox="1"/>
            <p:nvPr/>
          </p:nvSpPr>
          <p:spPr>
            <a:xfrm>
              <a:off x="3170" y="6624"/>
              <a:ext cx="301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</a:rPr>
                <a:t>Sum-up</a:t>
              </a:r>
            </a:p>
          </p:txBody>
        </p:sp>
        <p:sp>
          <p:nvSpPr>
            <p:cNvPr id="66" name=" 190"/>
            <p:cNvSpPr/>
            <p:nvPr/>
          </p:nvSpPr>
          <p:spPr>
            <a:xfrm>
              <a:off x="2580" y="6763"/>
              <a:ext cx="579" cy="640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86644" y="1318895"/>
            <a:ext cx="4686166" cy="583565"/>
            <a:chOff x="2591" y="2416"/>
            <a:chExt cx="7380" cy="919"/>
          </a:xfrm>
        </p:grpSpPr>
        <p:sp>
          <p:nvSpPr>
            <p:cNvPr id="84" name="文本框 83">
              <a:hlinkClick r:id="rId9" action="ppaction://hlinksldjump"/>
            </p:cNvPr>
            <p:cNvSpPr txBox="1"/>
            <p:nvPr/>
          </p:nvSpPr>
          <p:spPr>
            <a:xfrm>
              <a:off x="3255" y="2416"/>
              <a:ext cx="6716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sym typeface="+mn-ea"/>
                </a:rPr>
                <a:t>Warm-up/Revision</a:t>
              </a:r>
            </a:p>
          </p:txBody>
        </p:sp>
        <p:sp>
          <p:nvSpPr>
            <p:cNvPr id="67" name=" 190"/>
            <p:cNvSpPr/>
            <p:nvPr/>
          </p:nvSpPr>
          <p:spPr>
            <a:xfrm>
              <a:off x="2591" y="2556"/>
              <a:ext cx="579" cy="640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268864" y="2089150"/>
            <a:ext cx="3675881" cy="583565"/>
            <a:chOff x="2563" y="3855"/>
            <a:chExt cx="5789" cy="919"/>
          </a:xfrm>
        </p:grpSpPr>
        <p:sp>
          <p:nvSpPr>
            <p:cNvPr id="87" name="文本框 86">
              <a:hlinkClick r:id="rId10" action="ppaction://hlinksldjump"/>
            </p:cNvPr>
            <p:cNvSpPr txBox="1"/>
            <p:nvPr/>
          </p:nvSpPr>
          <p:spPr>
            <a:xfrm>
              <a:off x="3255" y="3855"/>
              <a:ext cx="5097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sym typeface="+mn-ea"/>
                </a:rPr>
                <a:t>Presentation</a:t>
              </a:r>
              <a:endParaRPr lang="zh-CN" altLang="en-US" sz="3200" b="1" dirty="0">
                <a:solidFill>
                  <a:srgbClr val="9E9A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sym typeface="+mn-ea"/>
              </a:endParaRPr>
            </a:p>
          </p:txBody>
        </p:sp>
        <p:sp>
          <p:nvSpPr>
            <p:cNvPr id="68" name=" 190"/>
            <p:cNvSpPr/>
            <p:nvPr/>
          </p:nvSpPr>
          <p:spPr>
            <a:xfrm>
              <a:off x="2563" y="3971"/>
              <a:ext cx="579" cy="640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38216" y="4232911"/>
            <a:ext cx="2299836" cy="583565"/>
            <a:chOff x="2563" y="5280"/>
            <a:chExt cx="3622" cy="919"/>
          </a:xfrm>
        </p:grpSpPr>
        <p:sp>
          <p:nvSpPr>
            <p:cNvPr id="90" name="文本框 89">
              <a:hlinkClick r:id="rId11" action="ppaction://hlinksldjump"/>
            </p:cNvPr>
            <p:cNvSpPr txBox="1"/>
            <p:nvPr/>
          </p:nvSpPr>
          <p:spPr>
            <a:xfrm>
              <a:off x="3170" y="5280"/>
              <a:ext cx="301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sym typeface="+mn-ea"/>
                </a:rPr>
                <a:t>Test</a:t>
              </a:r>
              <a:endParaRPr lang="en-US" altLang="zh-CN" sz="3200" b="1" dirty="0">
                <a:solidFill>
                  <a:schemeClr val="tx2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sym typeface="+mn-ea"/>
              </a:endParaRPr>
            </a:p>
          </p:txBody>
        </p:sp>
        <p:sp>
          <p:nvSpPr>
            <p:cNvPr id="69" name=" 190"/>
            <p:cNvSpPr/>
            <p:nvPr/>
          </p:nvSpPr>
          <p:spPr>
            <a:xfrm>
              <a:off x="2563" y="5385"/>
              <a:ext cx="579" cy="640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238216" y="5412105"/>
            <a:ext cx="2747213" cy="583565"/>
            <a:chOff x="2535" y="8071"/>
            <a:chExt cx="4326" cy="919"/>
          </a:xfrm>
        </p:grpSpPr>
        <p:sp>
          <p:nvSpPr>
            <p:cNvPr id="96" name="文本框 95">
              <a:hlinkClick r:id="rId12" action="ppaction://hlinksldjump"/>
            </p:cNvPr>
            <p:cNvSpPr txBox="1"/>
            <p:nvPr/>
          </p:nvSpPr>
          <p:spPr>
            <a:xfrm>
              <a:off x="3170" y="8071"/>
              <a:ext cx="369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</a:rPr>
                <a:t>Homework</a:t>
              </a:r>
              <a:endParaRPr lang="en-US" altLang="zh-CN" sz="3200" b="1" dirty="0">
                <a:solidFill>
                  <a:schemeClr val="accent5">
                    <a:lumMod val="75000"/>
                  </a:schemeClr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70" name=" 190"/>
            <p:cNvSpPr/>
            <p:nvPr/>
          </p:nvSpPr>
          <p:spPr>
            <a:xfrm>
              <a:off x="2535" y="8210"/>
              <a:ext cx="579" cy="640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4" name="文本框 13">
            <a:hlinkClick r:id="rId13" action="ppaction://hlinksldjump"/>
          </p:cNvPr>
          <p:cNvSpPr txBox="1"/>
          <p:nvPr/>
        </p:nvSpPr>
        <p:spPr>
          <a:xfrm>
            <a:off x="1725754" y="2654620"/>
            <a:ext cx="2858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C000"/>
                </a:solidFill>
                <a:latin typeface="Calibri" panose="020F0502020204030204" charset="0"/>
              </a:rPr>
              <a:t>● </a:t>
            </a:r>
            <a:r>
              <a:rPr lang="en-US" altLang="zh-CN" sz="2400" b="1" dirty="0">
                <a:solidFill>
                  <a:schemeClr val="accent3">
                    <a:lumMod val="50000"/>
                  </a:schemeClr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Page 34</a:t>
            </a:r>
          </a:p>
        </p:txBody>
      </p:sp>
      <p:sp>
        <p:nvSpPr>
          <p:cNvPr id="15" name="文本框 14">
            <a:hlinkClick r:id="rId14" action="ppaction://hlinksldjump"/>
          </p:cNvPr>
          <p:cNvSpPr txBox="1"/>
          <p:nvPr/>
        </p:nvSpPr>
        <p:spPr>
          <a:xfrm>
            <a:off x="1709244" y="3140395"/>
            <a:ext cx="2858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C000"/>
                </a:solidFill>
                <a:latin typeface="Calibri" panose="020F0502020204030204" charset="0"/>
              </a:rPr>
              <a:t>● </a:t>
            </a:r>
            <a:r>
              <a:rPr lang="en-US" altLang="zh-CN" sz="2400" b="1" dirty="0">
                <a:solidFill>
                  <a:schemeClr val="accent3">
                    <a:lumMod val="50000"/>
                  </a:schemeClr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Page 35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1238216" y="3647435"/>
            <a:ext cx="3675881" cy="583565"/>
            <a:chOff x="2563" y="3855"/>
            <a:chExt cx="5789" cy="919"/>
          </a:xfrm>
        </p:grpSpPr>
        <p:sp>
          <p:nvSpPr>
            <p:cNvPr id="32" name="文本框 86">
              <a:hlinkClick r:id="rId15" action="ppaction://hlinksldjump"/>
            </p:cNvPr>
            <p:cNvSpPr txBox="1"/>
            <p:nvPr/>
          </p:nvSpPr>
          <p:spPr>
            <a:xfrm>
              <a:off x="3255" y="3855"/>
              <a:ext cx="5097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sym typeface="+mn-ea"/>
                </a:rPr>
                <a:t>Pronunciation</a:t>
              </a:r>
              <a:endParaRPr lang="zh-CN" altLang="en-US" sz="3200" b="1" dirty="0">
                <a:solidFill>
                  <a:srgbClr val="9E9A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sym typeface="+mn-ea"/>
              </a:endParaRPr>
            </a:p>
          </p:txBody>
        </p:sp>
        <p:sp>
          <p:nvSpPr>
            <p:cNvPr id="33" name=" 190"/>
            <p:cNvSpPr/>
            <p:nvPr/>
          </p:nvSpPr>
          <p:spPr>
            <a:xfrm>
              <a:off x="2563" y="3971"/>
              <a:ext cx="579" cy="640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>
    <p:cover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59765" y="1013460"/>
            <a:ext cx="10980420" cy="5807710"/>
            <a:chOff x="1039" y="1596"/>
            <a:chExt cx="17292" cy="7548"/>
          </a:xfrm>
        </p:grpSpPr>
        <p:grpSp>
          <p:nvGrpSpPr>
            <p:cNvPr id="5" name="组合 10"/>
            <p:cNvGrpSpPr/>
            <p:nvPr/>
          </p:nvGrpSpPr>
          <p:grpSpPr>
            <a:xfrm>
              <a:off x="1067" y="2406"/>
              <a:ext cx="17265" cy="6739"/>
              <a:chOff x="5760354" y="1660821"/>
              <a:chExt cx="5916547" cy="3257578"/>
            </a:xfrm>
          </p:grpSpPr>
          <p:cxnSp>
            <p:nvCxnSpPr>
              <p:cNvPr id="12" name="直接连接符 11"/>
              <p:cNvCxnSpPr/>
              <p:nvPr/>
            </p:nvCxnSpPr>
            <p:spPr>
              <a:xfrm flipH="1">
                <a:off x="5760354" y="4918399"/>
                <a:ext cx="5916547" cy="0"/>
              </a:xfrm>
              <a:prstGeom prst="line">
                <a:avLst/>
              </a:prstGeom>
              <a:ln w="12700">
                <a:solidFill>
                  <a:srgbClr val="85434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" name="组合 12"/>
              <p:cNvGrpSpPr/>
              <p:nvPr/>
            </p:nvGrpSpPr>
            <p:grpSpPr>
              <a:xfrm>
                <a:off x="5760354" y="1660821"/>
                <a:ext cx="5916547" cy="3257578"/>
                <a:chOff x="5760354" y="1660821"/>
                <a:chExt cx="5916547" cy="3257578"/>
              </a:xfrm>
            </p:grpSpPr>
            <p:cxnSp>
              <p:nvCxnSpPr>
                <p:cNvPr id="14" name="直接连接符 13"/>
                <p:cNvCxnSpPr/>
                <p:nvPr/>
              </p:nvCxnSpPr>
              <p:spPr>
                <a:xfrm flipH="1">
                  <a:off x="11676901" y="1986455"/>
                  <a:ext cx="0" cy="2931944"/>
                </a:xfrm>
                <a:prstGeom prst="line">
                  <a:avLst/>
                </a:prstGeom>
                <a:ln w="12700">
                  <a:solidFill>
                    <a:srgbClr val="85434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 flipH="1" flipV="1">
                  <a:off x="5760354" y="1660821"/>
                  <a:ext cx="1291942" cy="21753"/>
                </a:xfrm>
                <a:prstGeom prst="line">
                  <a:avLst/>
                </a:prstGeom>
                <a:ln w="12700">
                  <a:solidFill>
                    <a:srgbClr val="85434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5760354" y="1660821"/>
                  <a:ext cx="0" cy="3257578"/>
                </a:xfrm>
                <a:prstGeom prst="line">
                  <a:avLst/>
                </a:prstGeom>
                <a:ln w="12700">
                  <a:solidFill>
                    <a:srgbClr val="85434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" name="MH_SubTitle_5"/>
            <p:cNvSpPr/>
            <p:nvPr>
              <p:custDataLst>
                <p:tags r:id="rId1"/>
              </p:custDataLst>
            </p:nvPr>
          </p:nvSpPr>
          <p:spPr bwMode="auto">
            <a:xfrm flipH="1">
              <a:off x="1039" y="1596"/>
              <a:ext cx="4256" cy="1125"/>
            </a:xfrm>
            <a:custGeom>
              <a:avLst/>
              <a:gdLst>
                <a:gd name="T0" fmla="*/ 2147483646 w 30720"/>
                <a:gd name="T1" fmla="*/ 2147483646 h 11496"/>
                <a:gd name="T2" fmla="*/ 2147483646 w 30720"/>
                <a:gd name="T3" fmla="*/ 2147483646 h 11496"/>
                <a:gd name="T4" fmla="*/ 2147483646 w 30720"/>
                <a:gd name="T5" fmla="*/ 2147483646 h 11496"/>
                <a:gd name="T6" fmla="*/ 2147483646 w 30720"/>
                <a:gd name="T7" fmla="*/ 2147483646 h 11496"/>
                <a:gd name="T8" fmla="*/ 2147483646 w 30720"/>
                <a:gd name="T9" fmla="*/ 2147483646 h 11496"/>
                <a:gd name="T10" fmla="*/ 2147483646 w 30720"/>
                <a:gd name="T11" fmla="*/ 2147483646 h 11496"/>
                <a:gd name="T12" fmla="*/ 2147483646 w 30720"/>
                <a:gd name="T13" fmla="*/ 2147483646 h 11496"/>
                <a:gd name="T14" fmla="*/ 2147483646 w 30720"/>
                <a:gd name="T15" fmla="*/ 2147483646 h 11496"/>
                <a:gd name="T16" fmla="*/ 2147483646 w 30720"/>
                <a:gd name="T17" fmla="*/ 2147483646 h 11496"/>
                <a:gd name="T18" fmla="*/ 2147483646 w 30720"/>
                <a:gd name="T19" fmla="*/ 2147483646 h 11496"/>
                <a:gd name="T20" fmla="*/ 2147483646 w 30720"/>
                <a:gd name="T21" fmla="*/ 2147483646 h 11496"/>
                <a:gd name="T22" fmla="*/ 2147483646 w 30720"/>
                <a:gd name="T23" fmla="*/ 2147483646 h 11496"/>
                <a:gd name="T24" fmla="*/ 2147483646 w 30720"/>
                <a:gd name="T25" fmla="*/ 2147483646 h 11496"/>
                <a:gd name="T26" fmla="*/ 2147483646 w 30720"/>
                <a:gd name="T27" fmla="*/ 2147483646 h 11496"/>
                <a:gd name="T28" fmla="*/ 2147483646 w 30720"/>
                <a:gd name="T29" fmla="*/ 2147483646 h 11496"/>
                <a:gd name="T30" fmla="*/ 2147483646 w 30720"/>
                <a:gd name="T31" fmla="*/ 2147483646 h 11496"/>
                <a:gd name="T32" fmla="*/ 2147483646 w 30720"/>
                <a:gd name="T33" fmla="*/ 2147483646 h 11496"/>
                <a:gd name="T34" fmla="*/ 2147483646 w 30720"/>
                <a:gd name="T35" fmla="*/ 2147483646 h 11496"/>
                <a:gd name="T36" fmla="*/ 2147483646 w 30720"/>
                <a:gd name="T37" fmla="*/ 2147483646 h 11496"/>
                <a:gd name="T38" fmla="*/ 2147483646 w 30720"/>
                <a:gd name="T39" fmla="*/ 2147483646 h 11496"/>
                <a:gd name="T40" fmla="*/ 2147483646 w 30720"/>
                <a:gd name="T41" fmla="*/ 2147483646 h 11496"/>
                <a:gd name="T42" fmla="*/ 2147483646 w 30720"/>
                <a:gd name="T43" fmla="*/ 2147483646 h 11496"/>
                <a:gd name="T44" fmla="*/ 2147483646 w 30720"/>
                <a:gd name="T45" fmla="*/ 2147483646 h 11496"/>
                <a:gd name="T46" fmla="*/ 2147483646 w 30720"/>
                <a:gd name="T47" fmla="*/ 2147483646 h 11496"/>
                <a:gd name="T48" fmla="*/ 2147483646 w 30720"/>
                <a:gd name="T49" fmla="*/ 2147483646 h 11496"/>
                <a:gd name="T50" fmla="*/ 2147483646 w 30720"/>
                <a:gd name="T51" fmla="*/ 2147483646 h 11496"/>
                <a:gd name="T52" fmla="*/ 2147483646 w 30720"/>
                <a:gd name="T53" fmla="*/ 2147483646 h 11496"/>
                <a:gd name="T54" fmla="*/ 2147483646 w 30720"/>
                <a:gd name="T55" fmla="*/ 2147483646 h 11496"/>
                <a:gd name="T56" fmla="*/ 2147483646 w 30720"/>
                <a:gd name="T57" fmla="*/ 2147483646 h 11496"/>
                <a:gd name="T58" fmla="*/ 2147483646 w 30720"/>
                <a:gd name="T59" fmla="*/ 2147483646 h 11496"/>
                <a:gd name="T60" fmla="*/ 2147483646 w 30720"/>
                <a:gd name="T61" fmla="*/ 2147483646 h 11496"/>
                <a:gd name="T62" fmla="*/ 2147483646 w 30720"/>
                <a:gd name="T63" fmla="*/ 2147483646 h 11496"/>
                <a:gd name="T64" fmla="*/ 2147483646 w 30720"/>
                <a:gd name="T65" fmla="*/ 2147483646 h 11496"/>
                <a:gd name="T66" fmla="*/ 2147483646 w 30720"/>
                <a:gd name="T67" fmla="*/ 2147483646 h 11496"/>
                <a:gd name="T68" fmla="*/ 2147483646 w 30720"/>
                <a:gd name="T69" fmla="*/ 2147483646 h 11496"/>
                <a:gd name="T70" fmla="*/ 2147483646 w 30720"/>
                <a:gd name="T71" fmla="*/ 2147483646 h 11496"/>
                <a:gd name="T72" fmla="*/ 2147483646 w 30720"/>
                <a:gd name="T73" fmla="*/ 2147483646 h 11496"/>
                <a:gd name="T74" fmla="*/ 2147483646 w 30720"/>
                <a:gd name="T75" fmla="*/ 2147483646 h 11496"/>
                <a:gd name="T76" fmla="*/ 2147483646 w 30720"/>
                <a:gd name="T77" fmla="*/ 2147483646 h 11496"/>
                <a:gd name="T78" fmla="*/ 2147483646 w 30720"/>
                <a:gd name="T79" fmla="*/ 2147483646 h 11496"/>
                <a:gd name="T80" fmla="*/ 2147483646 w 30720"/>
                <a:gd name="T81" fmla="*/ 2147483646 h 11496"/>
                <a:gd name="T82" fmla="*/ 2147483646 w 30720"/>
                <a:gd name="T83" fmla="*/ 2147483646 h 11496"/>
                <a:gd name="T84" fmla="*/ 2147483646 w 30720"/>
                <a:gd name="T85" fmla="*/ 2147483646 h 11496"/>
                <a:gd name="T86" fmla="*/ 2147483646 w 30720"/>
                <a:gd name="T87" fmla="*/ 2147483646 h 11496"/>
                <a:gd name="T88" fmla="*/ 2147483646 w 30720"/>
                <a:gd name="T89" fmla="*/ 2147483646 h 11496"/>
                <a:gd name="T90" fmla="*/ 2147483646 w 30720"/>
                <a:gd name="T91" fmla="*/ 2147483646 h 11496"/>
                <a:gd name="T92" fmla="*/ 2147483646 w 30720"/>
                <a:gd name="T93" fmla="*/ 2147483646 h 11496"/>
                <a:gd name="T94" fmla="*/ 2147483646 w 30720"/>
                <a:gd name="T95" fmla="*/ 2147483646 h 11496"/>
                <a:gd name="T96" fmla="*/ 2147483646 w 30720"/>
                <a:gd name="T97" fmla="*/ 2147483646 h 11496"/>
                <a:gd name="T98" fmla="*/ 2147483646 w 30720"/>
                <a:gd name="T99" fmla="*/ 2147483646 h 11496"/>
                <a:gd name="T100" fmla="*/ 2147483646 w 30720"/>
                <a:gd name="T101" fmla="*/ 2147483646 h 11496"/>
                <a:gd name="T102" fmla="*/ 2147483646 w 30720"/>
                <a:gd name="T103" fmla="*/ 2147483646 h 11496"/>
                <a:gd name="T104" fmla="*/ 2147483646 w 30720"/>
                <a:gd name="T105" fmla="*/ 2147483646 h 11496"/>
                <a:gd name="T106" fmla="*/ 2147483646 w 30720"/>
                <a:gd name="T107" fmla="*/ 2147483646 h 11496"/>
                <a:gd name="T108" fmla="*/ 2147483646 w 30720"/>
                <a:gd name="T109" fmla="*/ 2147483646 h 11496"/>
                <a:gd name="T110" fmla="*/ 2147483646 w 30720"/>
                <a:gd name="T111" fmla="*/ 2147483646 h 11496"/>
                <a:gd name="T112" fmla="*/ 2147483646 w 30720"/>
                <a:gd name="T113" fmla="*/ 2147483646 h 11496"/>
                <a:gd name="T114" fmla="*/ 2147483646 w 30720"/>
                <a:gd name="T115" fmla="*/ 2147483646 h 11496"/>
                <a:gd name="T116" fmla="*/ 2147483646 w 30720"/>
                <a:gd name="T117" fmla="*/ 2147483646 h 11496"/>
                <a:gd name="T118" fmla="*/ 2147483646 w 30720"/>
                <a:gd name="T119" fmla="*/ 2147483646 h 11496"/>
                <a:gd name="T120" fmla="*/ 2147483646 w 30720"/>
                <a:gd name="T121" fmla="*/ 2147483646 h 11496"/>
                <a:gd name="T122" fmla="*/ 2147483646 w 30720"/>
                <a:gd name="T123" fmla="*/ 2147483646 h 11496"/>
                <a:gd name="T124" fmla="*/ 2147483646 w 30720"/>
                <a:gd name="T125" fmla="*/ 2147483646 h 1149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0720" h="11496">
                  <a:moveTo>
                    <a:pt x="29285" y="7403"/>
                  </a:moveTo>
                  <a:lnTo>
                    <a:pt x="29285" y="7403"/>
                  </a:lnTo>
                  <a:lnTo>
                    <a:pt x="29232" y="7379"/>
                  </a:lnTo>
                  <a:lnTo>
                    <a:pt x="29180" y="7357"/>
                  </a:lnTo>
                  <a:lnTo>
                    <a:pt x="29127" y="7336"/>
                  </a:lnTo>
                  <a:lnTo>
                    <a:pt x="29073" y="7316"/>
                  </a:lnTo>
                  <a:lnTo>
                    <a:pt x="29020" y="7298"/>
                  </a:lnTo>
                  <a:lnTo>
                    <a:pt x="28966" y="7280"/>
                  </a:lnTo>
                  <a:lnTo>
                    <a:pt x="28913" y="7264"/>
                  </a:lnTo>
                  <a:lnTo>
                    <a:pt x="28859" y="7251"/>
                  </a:lnTo>
                  <a:lnTo>
                    <a:pt x="28804" y="7237"/>
                  </a:lnTo>
                  <a:lnTo>
                    <a:pt x="28750" y="7226"/>
                  </a:lnTo>
                  <a:lnTo>
                    <a:pt x="28697" y="7216"/>
                  </a:lnTo>
                  <a:lnTo>
                    <a:pt x="28643" y="7208"/>
                  </a:lnTo>
                  <a:lnTo>
                    <a:pt x="28589" y="7202"/>
                  </a:lnTo>
                  <a:lnTo>
                    <a:pt x="28535" y="7198"/>
                  </a:lnTo>
                  <a:lnTo>
                    <a:pt x="28482" y="7195"/>
                  </a:lnTo>
                  <a:lnTo>
                    <a:pt x="28429" y="7194"/>
                  </a:lnTo>
                  <a:lnTo>
                    <a:pt x="28376" y="7194"/>
                  </a:lnTo>
                  <a:lnTo>
                    <a:pt x="28322" y="7197"/>
                  </a:lnTo>
                  <a:lnTo>
                    <a:pt x="28269" y="7201"/>
                  </a:lnTo>
                  <a:lnTo>
                    <a:pt x="28217" y="7207"/>
                  </a:lnTo>
                  <a:lnTo>
                    <a:pt x="28165" y="7215"/>
                  </a:lnTo>
                  <a:lnTo>
                    <a:pt x="28113" y="7226"/>
                  </a:lnTo>
                  <a:lnTo>
                    <a:pt x="28062" y="7238"/>
                  </a:lnTo>
                  <a:lnTo>
                    <a:pt x="28011" y="7253"/>
                  </a:lnTo>
                  <a:lnTo>
                    <a:pt x="27960" y="7270"/>
                  </a:lnTo>
                  <a:lnTo>
                    <a:pt x="27910" y="7289"/>
                  </a:lnTo>
                  <a:lnTo>
                    <a:pt x="27861" y="7310"/>
                  </a:lnTo>
                  <a:lnTo>
                    <a:pt x="27812" y="7334"/>
                  </a:lnTo>
                  <a:lnTo>
                    <a:pt x="27763" y="7360"/>
                  </a:lnTo>
                  <a:lnTo>
                    <a:pt x="27717" y="7388"/>
                  </a:lnTo>
                  <a:lnTo>
                    <a:pt x="27670" y="7418"/>
                  </a:lnTo>
                  <a:lnTo>
                    <a:pt x="27623" y="7452"/>
                  </a:lnTo>
                  <a:lnTo>
                    <a:pt x="27600" y="7473"/>
                  </a:lnTo>
                  <a:lnTo>
                    <a:pt x="27578" y="7494"/>
                  </a:lnTo>
                  <a:lnTo>
                    <a:pt x="27556" y="7516"/>
                  </a:lnTo>
                  <a:lnTo>
                    <a:pt x="27535" y="7539"/>
                  </a:lnTo>
                  <a:lnTo>
                    <a:pt x="27515" y="7562"/>
                  </a:lnTo>
                  <a:lnTo>
                    <a:pt x="27495" y="7586"/>
                  </a:lnTo>
                  <a:lnTo>
                    <a:pt x="27476" y="7611"/>
                  </a:lnTo>
                  <a:lnTo>
                    <a:pt x="27457" y="7636"/>
                  </a:lnTo>
                  <a:lnTo>
                    <a:pt x="27440" y="7662"/>
                  </a:lnTo>
                  <a:lnTo>
                    <a:pt x="27422" y="7689"/>
                  </a:lnTo>
                  <a:lnTo>
                    <a:pt x="27405" y="7716"/>
                  </a:lnTo>
                  <a:lnTo>
                    <a:pt x="27390" y="7743"/>
                  </a:lnTo>
                  <a:lnTo>
                    <a:pt x="27374" y="7771"/>
                  </a:lnTo>
                  <a:lnTo>
                    <a:pt x="27360" y="7799"/>
                  </a:lnTo>
                  <a:lnTo>
                    <a:pt x="27345" y="7827"/>
                  </a:lnTo>
                  <a:lnTo>
                    <a:pt x="27332" y="7857"/>
                  </a:lnTo>
                  <a:lnTo>
                    <a:pt x="27319" y="7887"/>
                  </a:lnTo>
                  <a:lnTo>
                    <a:pt x="27307" y="7916"/>
                  </a:lnTo>
                  <a:lnTo>
                    <a:pt x="27296" y="7946"/>
                  </a:lnTo>
                  <a:lnTo>
                    <a:pt x="27286" y="7976"/>
                  </a:lnTo>
                  <a:lnTo>
                    <a:pt x="27276" y="8006"/>
                  </a:lnTo>
                  <a:lnTo>
                    <a:pt x="27268" y="8038"/>
                  </a:lnTo>
                  <a:lnTo>
                    <a:pt x="27260" y="8069"/>
                  </a:lnTo>
                  <a:lnTo>
                    <a:pt x="27252" y="8099"/>
                  </a:lnTo>
                  <a:lnTo>
                    <a:pt x="27246" y="8130"/>
                  </a:lnTo>
                  <a:lnTo>
                    <a:pt x="27241" y="8161"/>
                  </a:lnTo>
                  <a:lnTo>
                    <a:pt x="27236" y="8193"/>
                  </a:lnTo>
                  <a:lnTo>
                    <a:pt x="27231" y="8224"/>
                  </a:lnTo>
                  <a:lnTo>
                    <a:pt x="27228" y="8255"/>
                  </a:lnTo>
                  <a:lnTo>
                    <a:pt x="27226" y="8286"/>
                  </a:lnTo>
                  <a:lnTo>
                    <a:pt x="27225" y="8318"/>
                  </a:lnTo>
                  <a:lnTo>
                    <a:pt x="27224" y="8348"/>
                  </a:lnTo>
                  <a:lnTo>
                    <a:pt x="27225" y="8379"/>
                  </a:lnTo>
                  <a:lnTo>
                    <a:pt x="27226" y="8409"/>
                  </a:lnTo>
                  <a:lnTo>
                    <a:pt x="27228" y="8440"/>
                  </a:lnTo>
                  <a:lnTo>
                    <a:pt x="27231" y="8471"/>
                  </a:lnTo>
                  <a:lnTo>
                    <a:pt x="27236" y="8500"/>
                  </a:lnTo>
                  <a:lnTo>
                    <a:pt x="27241" y="8530"/>
                  </a:lnTo>
                  <a:lnTo>
                    <a:pt x="27247" y="8559"/>
                  </a:lnTo>
                  <a:lnTo>
                    <a:pt x="27254" y="8588"/>
                  </a:lnTo>
                  <a:lnTo>
                    <a:pt x="27263" y="8617"/>
                  </a:lnTo>
                  <a:lnTo>
                    <a:pt x="27271" y="8645"/>
                  </a:lnTo>
                  <a:lnTo>
                    <a:pt x="27281" y="8674"/>
                  </a:lnTo>
                  <a:lnTo>
                    <a:pt x="27293" y="8701"/>
                  </a:lnTo>
                  <a:lnTo>
                    <a:pt x="27304" y="8728"/>
                  </a:lnTo>
                  <a:lnTo>
                    <a:pt x="27318" y="8754"/>
                  </a:lnTo>
                  <a:lnTo>
                    <a:pt x="27331" y="8780"/>
                  </a:lnTo>
                  <a:lnTo>
                    <a:pt x="27347" y="8805"/>
                  </a:lnTo>
                  <a:lnTo>
                    <a:pt x="27364" y="8830"/>
                  </a:lnTo>
                  <a:lnTo>
                    <a:pt x="27381" y="8854"/>
                  </a:lnTo>
                  <a:lnTo>
                    <a:pt x="27399" y="8876"/>
                  </a:lnTo>
                  <a:lnTo>
                    <a:pt x="27419" y="8899"/>
                  </a:lnTo>
                  <a:lnTo>
                    <a:pt x="27440" y="8921"/>
                  </a:lnTo>
                  <a:lnTo>
                    <a:pt x="27462" y="8943"/>
                  </a:lnTo>
                  <a:lnTo>
                    <a:pt x="27484" y="8963"/>
                  </a:lnTo>
                  <a:lnTo>
                    <a:pt x="27509" y="8983"/>
                  </a:lnTo>
                  <a:lnTo>
                    <a:pt x="27534" y="9001"/>
                  </a:lnTo>
                  <a:lnTo>
                    <a:pt x="27560" y="9019"/>
                  </a:lnTo>
                  <a:lnTo>
                    <a:pt x="27589" y="9036"/>
                  </a:lnTo>
                  <a:lnTo>
                    <a:pt x="27618" y="9052"/>
                  </a:lnTo>
                  <a:lnTo>
                    <a:pt x="27648" y="9067"/>
                  </a:lnTo>
                  <a:lnTo>
                    <a:pt x="27679" y="9081"/>
                  </a:lnTo>
                  <a:lnTo>
                    <a:pt x="27711" y="9094"/>
                  </a:lnTo>
                  <a:lnTo>
                    <a:pt x="27746" y="9106"/>
                  </a:lnTo>
                  <a:lnTo>
                    <a:pt x="27734" y="9013"/>
                  </a:lnTo>
                  <a:lnTo>
                    <a:pt x="27730" y="8964"/>
                  </a:lnTo>
                  <a:lnTo>
                    <a:pt x="27727" y="8916"/>
                  </a:lnTo>
                  <a:lnTo>
                    <a:pt x="27724" y="8866"/>
                  </a:lnTo>
                  <a:lnTo>
                    <a:pt x="27722" y="8816"/>
                  </a:lnTo>
                  <a:lnTo>
                    <a:pt x="27721" y="8767"/>
                  </a:lnTo>
                  <a:lnTo>
                    <a:pt x="27721" y="8717"/>
                  </a:lnTo>
                  <a:lnTo>
                    <a:pt x="27722" y="8667"/>
                  </a:lnTo>
                  <a:lnTo>
                    <a:pt x="27725" y="8617"/>
                  </a:lnTo>
                  <a:lnTo>
                    <a:pt x="27729" y="8568"/>
                  </a:lnTo>
                  <a:lnTo>
                    <a:pt x="27734" y="8519"/>
                  </a:lnTo>
                  <a:lnTo>
                    <a:pt x="27743" y="8472"/>
                  </a:lnTo>
                  <a:lnTo>
                    <a:pt x="27752" y="8425"/>
                  </a:lnTo>
                  <a:lnTo>
                    <a:pt x="27763" y="8378"/>
                  </a:lnTo>
                  <a:lnTo>
                    <a:pt x="27776" y="8333"/>
                  </a:lnTo>
                  <a:lnTo>
                    <a:pt x="27783" y="8311"/>
                  </a:lnTo>
                  <a:lnTo>
                    <a:pt x="27792" y="8289"/>
                  </a:lnTo>
                  <a:lnTo>
                    <a:pt x="27800" y="8268"/>
                  </a:lnTo>
                  <a:lnTo>
                    <a:pt x="27809" y="8247"/>
                  </a:lnTo>
                  <a:lnTo>
                    <a:pt x="27820" y="8226"/>
                  </a:lnTo>
                  <a:lnTo>
                    <a:pt x="27829" y="8206"/>
                  </a:lnTo>
                  <a:lnTo>
                    <a:pt x="27840" y="8185"/>
                  </a:lnTo>
                  <a:lnTo>
                    <a:pt x="27852" y="8167"/>
                  </a:lnTo>
                  <a:lnTo>
                    <a:pt x="27864" y="8148"/>
                  </a:lnTo>
                  <a:lnTo>
                    <a:pt x="27877" y="8129"/>
                  </a:lnTo>
                  <a:lnTo>
                    <a:pt x="27890" y="8112"/>
                  </a:lnTo>
                  <a:lnTo>
                    <a:pt x="27905" y="8094"/>
                  </a:lnTo>
                  <a:lnTo>
                    <a:pt x="27921" y="8077"/>
                  </a:lnTo>
                  <a:lnTo>
                    <a:pt x="27936" y="8061"/>
                  </a:lnTo>
                  <a:lnTo>
                    <a:pt x="27953" y="8045"/>
                  </a:lnTo>
                  <a:lnTo>
                    <a:pt x="27970" y="8029"/>
                  </a:lnTo>
                  <a:lnTo>
                    <a:pt x="27987" y="8015"/>
                  </a:lnTo>
                  <a:lnTo>
                    <a:pt x="28006" y="8001"/>
                  </a:lnTo>
                  <a:lnTo>
                    <a:pt x="28026" y="7988"/>
                  </a:lnTo>
                  <a:lnTo>
                    <a:pt x="28047" y="7975"/>
                  </a:lnTo>
                  <a:lnTo>
                    <a:pt x="28067" y="7963"/>
                  </a:lnTo>
                  <a:lnTo>
                    <a:pt x="28089" y="7951"/>
                  </a:lnTo>
                  <a:lnTo>
                    <a:pt x="28112" y="7941"/>
                  </a:lnTo>
                  <a:lnTo>
                    <a:pt x="28136" y="7931"/>
                  </a:lnTo>
                  <a:lnTo>
                    <a:pt x="28160" y="7922"/>
                  </a:lnTo>
                  <a:lnTo>
                    <a:pt x="28186" y="7914"/>
                  </a:lnTo>
                  <a:lnTo>
                    <a:pt x="28212" y="7906"/>
                  </a:lnTo>
                  <a:lnTo>
                    <a:pt x="28240" y="7899"/>
                  </a:lnTo>
                  <a:lnTo>
                    <a:pt x="28268" y="7893"/>
                  </a:lnTo>
                  <a:lnTo>
                    <a:pt x="28298" y="7889"/>
                  </a:lnTo>
                  <a:lnTo>
                    <a:pt x="28328" y="7885"/>
                  </a:lnTo>
                  <a:lnTo>
                    <a:pt x="28358" y="7880"/>
                  </a:lnTo>
                  <a:lnTo>
                    <a:pt x="28384" y="7882"/>
                  </a:lnTo>
                  <a:lnTo>
                    <a:pt x="28410" y="7883"/>
                  </a:lnTo>
                  <a:lnTo>
                    <a:pt x="28435" y="7884"/>
                  </a:lnTo>
                  <a:lnTo>
                    <a:pt x="28460" y="7887"/>
                  </a:lnTo>
                  <a:lnTo>
                    <a:pt x="28485" y="7890"/>
                  </a:lnTo>
                  <a:lnTo>
                    <a:pt x="28510" y="7893"/>
                  </a:lnTo>
                  <a:lnTo>
                    <a:pt x="28535" y="7898"/>
                  </a:lnTo>
                  <a:lnTo>
                    <a:pt x="28559" y="7903"/>
                  </a:lnTo>
                  <a:lnTo>
                    <a:pt x="28583" y="7909"/>
                  </a:lnTo>
                  <a:lnTo>
                    <a:pt x="28607" y="7915"/>
                  </a:lnTo>
                  <a:lnTo>
                    <a:pt x="28630" y="7922"/>
                  </a:lnTo>
                  <a:lnTo>
                    <a:pt x="28654" y="7929"/>
                  </a:lnTo>
                  <a:lnTo>
                    <a:pt x="28676" y="7938"/>
                  </a:lnTo>
                  <a:lnTo>
                    <a:pt x="28699" y="7947"/>
                  </a:lnTo>
                  <a:lnTo>
                    <a:pt x="28721" y="7956"/>
                  </a:lnTo>
                  <a:lnTo>
                    <a:pt x="28743" y="7966"/>
                  </a:lnTo>
                  <a:lnTo>
                    <a:pt x="28765" y="7976"/>
                  </a:lnTo>
                  <a:lnTo>
                    <a:pt x="28787" y="7988"/>
                  </a:lnTo>
                  <a:lnTo>
                    <a:pt x="28808" y="7999"/>
                  </a:lnTo>
                  <a:lnTo>
                    <a:pt x="28828" y="8012"/>
                  </a:lnTo>
                  <a:lnTo>
                    <a:pt x="28869" y="8038"/>
                  </a:lnTo>
                  <a:lnTo>
                    <a:pt x="28908" y="8065"/>
                  </a:lnTo>
                  <a:lnTo>
                    <a:pt x="28945" y="8095"/>
                  </a:lnTo>
                  <a:lnTo>
                    <a:pt x="28981" y="8126"/>
                  </a:lnTo>
                  <a:lnTo>
                    <a:pt x="29016" y="8159"/>
                  </a:lnTo>
                  <a:lnTo>
                    <a:pt x="29048" y="8195"/>
                  </a:lnTo>
                  <a:lnTo>
                    <a:pt x="29078" y="8231"/>
                  </a:lnTo>
                  <a:lnTo>
                    <a:pt x="29107" y="8270"/>
                  </a:lnTo>
                  <a:lnTo>
                    <a:pt x="29134" y="8309"/>
                  </a:lnTo>
                  <a:lnTo>
                    <a:pt x="29159" y="8351"/>
                  </a:lnTo>
                  <a:lnTo>
                    <a:pt x="29182" y="8394"/>
                  </a:lnTo>
                  <a:lnTo>
                    <a:pt x="29202" y="8436"/>
                  </a:lnTo>
                  <a:lnTo>
                    <a:pt x="29221" y="8481"/>
                  </a:lnTo>
                  <a:lnTo>
                    <a:pt x="29229" y="8504"/>
                  </a:lnTo>
                  <a:lnTo>
                    <a:pt x="29238" y="8527"/>
                  </a:lnTo>
                  <a:lnTo>
                    <a:pt x="29245" y="8551"/>
                  </a:lnTo>
                  <a:lnTo>
                    <a:pt x="29251" y="8574"/>
                  </a:lnTo>
                  <a:lnTo>
                    <a:pt x="29257" y="8598"/>
                  </a:lnTo>
                  <a:lnTo>
                    <a:pt x="29263" y="8621"/>
                  </a:lnTo>
                  <a:lnTo>
                    <a:pt x="29268" y="8645"/>
                  </a:lnTo>
                  <a:lnTo>
                    <a:pt x="29272" y="8670"/>
                  </a:lnTo>
                  <a:lnTo>
                    <a:pt x="29275" y="8694"/>
                  </a:lnTo>
                  <a:lnTo>
                    <a:pt x="29278" y="8719"/>
                  </a:lnTo>
                  <a:lnTo>
                    <a:pt x="29280" y="8744"/>
                  </a:lnTo>
                  <a:lnTo>
                    <a:pt x="29282" y="8769"/>
                  </a:lnTo>
                  <a:lnTo>
                    <a:pt x="29283" y="8794"/>
                  </a:lnTo>
                  <a:lnTo>
                    <a:pt x="29283" y="8820"/>
                  </a:lnTo>
                  <a:lnTo>
                    <a:pt x="29283" y="8845"/>
                  </a:lnTo>
                  <a:lnTo>
                    <a:pt x="29282" y="8871"/>
                  </a:lnTo>
                  <a:lnTo>
                    <a:pt x="29280" y="8897"/>
                  </a:lnTo>
                  <a:lnTo>
                    <a:pt x="29278" y="8922"/>
                  </a:lnTo>
                  <a:lnTo>
                    <a:pt x="29271" y="8974"/>
                  </a:lnTo>
                  <a:lnTo>
                    <a:pt x="29262" y="9024"/>
                  </a:lnTo>
                  <a:lnTo>
                    <a:pt x="29251" y="9074"/>
                  </a:lnTo>
                  <a:lnTo>
                    <a:pt x="29238" y="9123"/>
                  </a:lnTo>
                  <a:lnTo>
                    <a:pt x="29223" y="9171"/>
                  </a:lnTo>
                  <a:lnTo>
                    <a:pt x="29206" y="9219"/>
                  </a:lnTo>
                  <a:lnTo>
                    <a:pt x="29188" y="9265"/>
                  </a:lnTo>
                  <a:lnTo>
                    <a:pt x="29167" y="9310"/>
                  </a:lnTo>
                  <a:lnTo>
                    <a:pt x="29144" y="9355"/>
                  </a:lnTo>
                  <a:lnTo>
                    <a:pt x="29120" y="9398"/>
                  </a:lnTo>
                  <a:lnTo>
                    <a:pt x="29094" y="9441"/>
                  </a:lnTo>
                  <a:lnTo>
                    <a:pt x="29067" y="9481"/>
                  </a:lnTo>
                  <a:lnTo>
                    <a:pt x="29038" y="9522"/>
                  </a:lnTo>
                  <a:lnTo>
                    <a:pt x="29006" y="9560"/>
                  </a:lnTo>
                  <a:lnTo>
                    <a:pt x="28974" y="9599"/>
                  </a:lnTo>
                  <a:lnTo>
                    <a:pt x="28941" y="9635"/>
                  </a:lnTo>
                  <a:lnTo>
                    <a:pt x="28905" y="9671"/>
                  </a:lnTo>
                  <a:lnTo>
                    <a:pt x="28869" y="9704"/>
                  </a:lnTo>
                  <a:lnTo>
                    <a:pt x="28831" y="9737"/>
                  </a:lnTo>
                  <a:lnTo>
                    <a:pt x="28792" y="9768"/>
                  </a:lnTo>
                  <a:lnTo>
                    <a:pt x="28751" y="9798"/>
                  </a:lnTo>
                  <a:lnTo>
                    <a:pt x="28710" y="9827"/>
                  </a:lnTo>
                  <a:lnTo>
                    <a:pt x="28666" y="9854"/>
                  </a:lnTo>
                  <a:lnTo>
                    <a:pt x="28622" y="9879"/>
                  </a:lnTo>
                  <a:lnTo>
                    <a:pt x="28578" y="9903"/>
                  </a:lnTo>
                  <a:lnTo>
                    <a:pt x="28532" y="9926"/>
                  </a:lnTo>
                  <a:lnTo>
                    <a:pt x="28484" y="9946"/>
                  </a:lnTo>
                  <a:lnTo>
                    <a:pt x="28436" y="9965"/>
                  </a:lnTo>
                  <a:lnTo>
                    <a:pt x="28387" y="9983"/>
                  </a:lnTo>
                  <a:lnTo>
                    <a:pt x="28337" y="9999"/>
                  </a:lnTo>
                  <a:lnTo>
                    <a:pt x="28287" y="10013"/>
                  </a:lnTo>
                  <a:lnTo>
                    <a:pt x="28236" y="10025"/>
                  </a:lnTo>
                  <a:lnTo>
                    <a:pt x="28189" y="10031"/>
                  </a:lnTo>
                  <a:lnTo>
                    <a:pt x="28143" y="10035"/>
                  </a:lnTo>
                  <a:lnTo>
                    <a:pt x="28098" y="10038"/>
                  </a:lnTo>
                  <a:lnTo>
                    <a:pt x="28052" y="10040"/>
                  </a:lnTo>
                  <a:lnTo>
                    <a:pt x="28006" y="10041"/>
                  </a:lnTo>
                  <a:lnTo>
                    <a:pt x="27960" y="10040"/>
                  </a:lnTo>
                  <a:lnTo>
                    <a:pt x="27915" y="10039"/>
                  </a:lnTo>
                  <a:lnTo>
                    <a:pt x="27870" y="10036"/>
                  </a:lnTo>
                  <a:lnTo>
                    <a:pt x="27825" y="10033"/>
                  </a:lnTo>
                  <a:lnTo>
                    <a:pt x="27780" y="10028"/>
                  </a:lnTo>
                  <a:lnTo>
                    <a:pt x="27735" y="10021"/>
                  </a:lnTo>
                  <a:lnTo>
                    <a:pt x="27691" y="10014"/>
                  </a:lnTo>
                  <a:lnTo>
                    <a:pt x="27647" y="10005"/>
                  </a:lnTo>
                  <a:lnTo>
                    <a:pt x="27602" y="9995"/>
                  </a:lnTo>
                  <a:lnTo>
                    <a:pt x="27559" y="9984"/>
                  </a:lnTo>
                  <a:lnTo>
                    <a:pt x="27516" y="9972"/>
                  </a:lnTo>
                  <a:lnTo>
                    <a:pt x="27473" y="9958"/>
                  </a:lnTo>
                  <a:lnTo>
                    <a:pt x="27430" y="9943"/>
                  </a:lnTo>
                  <a:lnTo>
                    <a:pt x="27388" y="9928"/>
                  </a:lnTo>
                  <a:lnTo>
                    <a:pt x="27346" y="9910"/>
                  </a:lnTo>
                  <a:lnTo>
                    <a:pt x="27305" y="9891"/>
                  </a:lnTo>
                  <a:lnTo>
                    <a:pt x="27265" y="9871"/>
                  </a:lnTo>
                  <a:lnTo>
                    <a:pt x="27224" y="9850"/>
                  </a:lnTo>
                  <a:lnTo>
                    <a:pt x="27185" y="9828"/>
                  </a:lnTo>
                  <a:lnTo>
                    <a:pt x="27145" y="9803"/>
                  </a:lnTo>
                  <a:lnTo>
                    <a:pt x="27107" y="9778"/>
                  </a:lnTo>
                  <a:lnTo>
                    <a:pt x="27068" y="9751"/>
                  </a:lnTo>
                  <a:lnTo>
                    <a:pt x="27031" y="9723"/>
                  </a:lnTo>
                  <a:lnTo>
                    <a:pt x="26994" y="9693"/>
                  </a:lnTo>
                  <a:lnTo>
                    <a:pt x="26958" y="9662"/>
                  </a:lnTo>
                  <a:lnTo>
                    <a:pt x="26922" y="9630"/>
                  </a:lnTo>
                  <a:lnTo>
                    <a:pt x="26888" y="9597"/>
                  </a:lnTo>
                  <a:lnTo>
                    <a:pt x="26854" y="9559"/>
                  </a:lnTo>
                  <a:lnTo>
                    <a:pt x="26821" y="9521"/>
                  </a:lnTo>
                  <a:lnTo>
                    <a:pt x="26790" y="9482"/>
                  </a:lnTo>
                  <a:lnTo>
                    <a:pt x="26761" y="9443"/>
                  </a:lnTo>
                  <a:lnTo>
                    <a:pt x="26732" y="9403"/>
                  </a:lnTo>
                  <a:lnTo>
                    <a:pt x="26705" y="9364"/>
                  </a:lnTo>
                  <a:lnTo>
                    <a:pt x="26679" y="9323"/>
                  </a:lnTo>
                  <a:lnTo>
                    <a:pt x="26655" y="9282"/>
                  </a:lnTo>
                  <a:lnTo>
                    <a:pt x="26631" y="9241"/>
                  </a:lnTo>
                  <a:lnTo>
                    <a:pt x="26609" y="9199"/>
                  </a:lnTo>
                  <a:lnTo>
                    <a:pt x="26588" y="9157"/>
                  </a:lnTo>
                  <a:lnTo>
                    <a:pt x="26568" y="9115"/>
                  </a:lnTo>
                  <a:lnTo>
                    <a:pt x="26551" y="9073"/>
                  </a:lnTo>
                  <a:lnTo>
                    <a:pt x="26533" y="9029"/>
                  </a:lnTo>
                  <a:lnTo>
                    <a:pt x="26517" y="8987"/>
                  </a:lnTo>
                  <a:lnTo>
                    <a:pt x="26503" y="8943"/>
                  </a:lnTo>
                  <a:lnTo>
                    <a:pt x="26489" y="8900"/>
                  </a:lnTo>
                  <a:lnTo>
                    <a:pt x="26477" y="8857"/>
                  </a:lnTo>
                  <a:lnTo>
                    <a:pt x="26466" y="8812"/>
                  </a:lnTo>
                  <a:lnTo>
                    <a:pt x="26456" y="8768"/>
                  </a:lnTo>
                  <a:lnTo>
                    <a:pt x="26448" y="8723"/>
                  </a:lnTo>
                  <a:lnTo>
                    <a:pt x="26440" y="8680"/>
                  </a:lnTo>
                  <a:lnTo>
                    <a:pt x="26434" y="8635"/>
                  </a:lnTo>
                  <a:lnTo>
                    <a:pt x="26429" y="8590"/>
                  </a:lnTo>
                  <a:lnTo>
                    <a:pt x="26425" y="8546"/>
                  </a:lnTo>
                  <a:lnTo>
                    <a:pt x="26422" y="8501"/>
                  </a:lnTo>
                  <a:lnTo>
                    <a:pt x="26421" y="8456"/>
                  </a:lnTo>
                  <a:lnTo>
                    <a:pt x="26419" y="8412"/>
                  </a:lnTo>
                  <a:lnTo>
                    <a:pt x="26419" y="8368"/>
                  </a:lnTo>
                  <a:lnTo>
                    <a:pt x="26422" y="8323"/>
                  </a:lnTo>
                  <a:lnTo>
                    <a:pt x="26425" y="8278"/>
                  </a:lnTo>
                  <a:lnTo>
                    <a:pt x="26428" y="8233"/>
                  </a:lnTo>
                  <a:lnTo>
                    <a:pt x="26433" y="8189"/>
                  </a:lnTo>
                  <a:lnTo>
                    <a:pt x="26439" y="8145"/>
                  </a:lnTo>
                  <a:lnTo>
                    <a:pt x="26445" y="8100"/>
                  </a:lnTo>
                  <a:lnTo>
                    <a:pt x="26454" y="8056"/>
                  </a:lnTo>
                  <a:lnTo>
                    <a:pt x="26463" y="8013"/>
                  </a:lnTo>
                  <a:lnTo>
                    <a:pt x="26473" y="7969"/>
                  </a:lnTo>
                  <a:lnTo>
                    <a:pt x="26484" y="7925"/>
                  </a:lnTo>
                  <a:lnTo>
                    <a:pt x="26497" y="7882"/>
                  </a:lnTo>
                  <a:lnTo>
                    <a:pt x="26509" y="7839"/>
                  </a:lnTo>
                  <a:lnTo>
                    <a:pt x="26524" y="7796"/>
                  </a:lnTo>
                  <a:lnTo>
                    <a:pt x="26539" y="7754"/>
                  </a:lnTo>
                  <a:lnTo>
                    <a:pt x="26555" y="7711"/>
                  </a:lnTo>
                  <a:lnTo>
                    <a:pt x="26571" y="7669"/>
                  </a:lnTo>
                  <a:lnTo>
                    <a:pt x="26590" y="7628"/>
                  </a:lnTo>
                  <a:lnTo>
                    <a:pt x="26609" y="7587"/>
                  </a:lnTo>
                  <a:lnTo>
                    <a:pt x="26629" y="7546"/>
                  </a:lnTo>
                  <a:lnTo>
                    <a:pt x="26650" y="7506"/>
                  </a:lnTo>
                  <a:lnTo>
                    <a:pt x="26671" y="7465"/>
                  </a:lnTo>
                  <a:lnTo>
                    <a:pt x="26694" y="7426"/>
                  </a:lnTo>
                  <a:lnTo>
                    <a:pt x="26718" y="7387"/>
                  </a:lnTo>
                  <a:lnTo>
                    <a:pt x="26743" y="7349"/>
                  </a:lnTo>
                  <a:lnTo>
                    <a:pt x="26768" y="7310"/>
                  </a:lnTo>
                  <a:lnTo>
                    <a:pt x="26795" y="7273"/>
                  </a:lnTo>
                  <a:lnTo>
                    <a:pt x="26822" y="7236"/>
                  </a:lnTo>
                  <a:lnTo>
                    <a:pt x="26850" y="7200"/>
                  </a:lnTo>
                  <a:lnTo>
                    <a:pt x="26880" y="7163"/>
                  </a:lnTo>
                  <a:lnTo>
                    <a:pt x="26910" y="7128"/>
                  </a:lnTo>
                  <a:lnTo>
                    <a:pt x="26940" y="7094"/>
                  </a:lnTo>
                  <a:lnTo>
                    <a:pt x="26971" y="7060"/>
                  </a:lnTo>
                  <a:lnTo>
                    <a:pt x="27005" y="7027"/>
                  </a:lnTo>
                  <a:lnTo>
                    <a:pt x="27038" y="6994"/>
                  </a:lnTo>
                  <a:lnTo>
                    <a:pt x="27071" y="6962"/>
                  </a:lnTo>
                  <a:lnTo>
                    <a:pt x="27107" y="6933"/>
                  </a:lnTo>
                  <a:lnTo>
                    <a:pt x="27141" y="6906"/>
                  </a:lnTo>
                  <a:lnTo>
                    <a:pt x="27176" y="6880"/>
                  </a:lnTo>
                  <a:lnTo>
                    <a:pt x="27212" y="6854"/>
                  </a:lnTo>
                  <a:lnTo>
                    <a:pt x="27248" y="6829"/>
                  </a:lnTo>
                  <a:lnTo>
                    <a:pt x="27285" y="6805"/>
                  </a:lnTo>
                  <a:lnTo>
                    <a:pt x="27321" y="6782"/>
                  </a:lnTo>
                  <a:lnTo>
                    <a:pt x="27357" y="6761"/>
                  </a:lnTo>
                  <a:lnTo>
                    <a:pt x="27395" y="6740"/>
                  </a:lnTo>
                  <a:lnTo>
                    <a:pt x="27432" y="6719"/>
                  </a:lnTo>
                  <a:lnTo>
                    <a:pt x="27470" y="6699"/>
                  </a:lnTo>
                  <a:lnTo>
                    <a:pt x="27508" y="6681"/>
                  </a:lnTo>
                  <a:lnTo>
                    <a:pt x="27546" y="6663"/>
                  </a:lnTo>
                  <a:lnTo>
                    <a:pt x="27584" y="6646"/>
                  </a:lnTo>
                  <a:lnTo>
                    <a:pt x="27623" y="6630"/>
                  </a:lnTo>
                  <a:lnTo>
                    <a:pt x="27662" y="6615"/>
                  </a:lnTo>
                  <a:lnTo>
                    <a:pt x="27701" y="6600"/>
                  </a:lnTo>
                  <a:lnTo>
                    <a:pt x="27741" y="6587"/>
                  </a:lnTo>
                  <a:lnTo>
                    <a:pt x="27780" y="6573"/>
                  </a:lnTo>
                  <a:lnTo>
                    <a:pt x="27820" y="6562"/>
                  </a:lnTo>
                  <a:lnTo>
                    <a:pt x="27859" y="6550"/>
                  </a:lnTo>
                  <a:lnTo>
                    <a:pt x="27899" y="6540"/>
                  </a:lnTo>
                  <a:lnTo>
                    <a:pt x="27939" y="6531"/>
                  </a:lnTo>
                  <a:lnTo>
                    <a:pt x="27980" y="6521"/>
                  </a:lnTo>
                  <a:lnTo>
                    <a:pt x="28020" y="6514"/>
                  </a:lnTo>
                  <a:lnTo>
                    <a:pt x="28060" y="6507"/>
                  </a:lnTo>
                  <a:lnTo>
                    <a:pt x="28101" y="6499"/>
                  </a:lnTo>
                  <a:lnTo>
                    <a:pt x="28141" y="6494"/>
                  </a:lnTo>
                  <a:lnTo>
                    <a:pt x="28182" y="6489"/>
                  </a:lnTo>
                  <a:lnTo>
                    <a:pt x="28223" y="6485"/>
                  </a:lnTo>
                  <a:lnTo>
                    <a:pt x="28264" y="6482"/>
                  </a:lnTo>
                  <a:lnTo>
                    <a:pt x="28305" y="6480"/>
                  </a:lnTo>
                  <a:lnTo>
                    <a:pt x="28345" y="6478"/>
                  </a:lnTo>
                  <a:lnTo>
                    <a:pt x="28387" y="6477"/>
                  </a:lnTo>
                  <a:lnTo>
                    <a:pt x="28428" y="6477"/>
                  </a:lnTo>
                  <a:lnTo>
                    <a:pt x="28468" y="6477"/>
                  </a:lnTo>
                  <a:lnTo>
                    <a:pt x="28510" y="6479"/>
                  </a:lnTo>
                  <a:lnTo>
                    <a:pt x="28550" y="6481"/>
                  </a:lnTo>
                  <a:lnTo>
                    <a:pt x="28592" y="6483"/>
                  </a:lnTo>
                  <a:lnTo>
                    <a:pt x="28633" y="6486"/>
                  </a:lnTo>
                  <a:lnTo>
                    <a:pt x="28673" y="6490"/>
                  </a:lnTo>
                  <a:lnTo>
                    <a:pt x="28715" y="6495"/>
                  </a:lnTo>
                  <a:lnTo>
                    <a:pt x="28756" y="6501"/>
                  </a:lnTo>
                  <a:lnTo>
                    <a:pt x="28796" y="6508"/>
                  </a:lnTo>
                  <a:lnTo>
                    <a:pt x="28837" y="6514"/>
                  </a:lnTo>
                  <a:lnTo>
                    <a:pt x="28877" y="6522"/>
                  </a:lnTo>
                  <a:lnTo>
                    <a:pt x="28918" y="6531"/>
                  </a:lnTo>
                  <a:lnTo>
                    <a:pt x="28959" y="6540"/>
                  </a:lnTo>
                  <a:lnTo>
                    <a:pt x="28999" y="6549"/>
                  </a:lnTo>
                  <a:lnTo>
                    <a:pt x="29040" y="6560"/>
                  </a:lnTo>
                  <a:lnTo>
                    <a:pt x="29079" y="6571"/>
                  </a:lnTo>
                  <a:lnTo>
                    <a:pt x="29119" y="6584"/>
                  </a:lnTo>
                  <a:lnTo>
                    <a:pt x="29159" y="6596"/>
                  </a:lnTo>
                  <a:lnTo>
                    <a:pt x="29199" y="6610"/>
                  </a:lnTo>
                  <a:lnTo>
                    <a:pt x="29239" y="6623"/>
                  </a:lnTo>
                  <a:lnTo>
                    <a:pt x="29277" y="6638"/>
                  </a:lnTo>
                  <a:lnTo>
                    <a:pt x="29317" y="6653"/>
                  </a:lnTo>
                  <a:lnTo>
                    <a:pt x="29355" y="6669"/>
                  </a:lnTo>
                  <a:lnTo>
                    <a:pt x="29395" y="6686"/>
                  </a:lnTo>
                  <a:lnTo>
                    <a:pt x="29432" y="6703"/>
                  </a:lnTo>
                  <a:lnTo>
                    <a:pt x="29471" y="6721"/>
                  </a:lnTo>
                  <a:lnTo>
                    <a:pt x="29509" y="6740"/>
                  </a:lnTo>
                  <a:lnTo>
                    <a:pt x="29547" y="6759"/>
                  </a:lnTo>
                  <a:lnTo>
                    <a:pt x="29584" y="6778"/>
                  </a:lnTo>
                  <a:lnTo>
                    <a:pt x="29619" y="6799"/>
                  </a:lnTo>
                  <a:lnTo>
                    <a:pt x="29652" y="6819"/>
                  </a:lnTo>
                  <a:lnTo>
                    <a:pt x="29685" y="6841"/>
                  </a:lnTo>
                  <a:lnTo>
                    <a:pt x="29717" y="6863"/>
                  </a:lnTo>
                  <a:lnTo>
                    <a:pt x="29750" y="6884"/>
                  </a:lnTo>
                  <a:lnTo>
                    <a:pt x="29781" y="6906"/>
                  </a:lnTo>
                  <a:lnTo>
                    <a:pt x="29812" y="6929"/>
                  </a:lnTo>
                  <a:lnTo>
                    <a:pt x="29842" y="6953"/>
                  </a:lnTo>
                  <a:lnTo>
                    <a:pt x="29873" y="6977"/>
                  </a:lnTo>
                  <a:lnTo>
                    <a:pt x="29902" y="7001"/>
                  </a:lnTo>
                  <a:lnTo>
                    <a:pt x="29931" y="7025"/>
                  </a:lnTo>
                  <a:lnTo>
                    <a:pt x="29959" y="7050"/>
                  </a:lnTo>
                  <a:lnTo>
                    <a:pt x="29987" y="7075"/>
                  </a:lnTo>
                  <a:lnTo>
                    <a:pt x="30014" y="7101"/>
                  </a:lnTo>
                  <a:lnTo>
                    <a:pt x="30041" y="7127"/>
                  </a:lnTo>
                  <a:lnTo>
                    <a:pt x="30067" y="7153"/>
                  </a:lnTo>
                  <a:lnTo>
                    <a:pt x="30118" y="7207"/>
                  </a:lnTo>
                  <a:lnTo>
                    <a:pt x="30167" y="7261"/>
                  </a:lnTo>
                  <a:lnTo>
                    <a:pt x="30213" y="7317"/>
                  </a:lnTo>
                  <a:lnTo>
                    <a:pt x="30258" y="7376"/>
                  </a:lnTo>
                  <a:lnTo>
                    <a:pt x="30300" y="7434"/>
                  </a:lnTo>
                  <a:lnTo>
                    <a:pt x="30341" y="7494"/>
                  </a:lnTo>
                  <a:lnTo>
                    <a:pt x="30379" y="7555"/>
                  </a:lnTo>
                  <a:lnTo>
                    <a:pt x="30415" y="7617"/>
                  </a:lnTo>
                  <a:lnTo>
                    <a:pt x="30449" y="7680"/>
                  </a:lnTo>
                  <a:lnTo>
                    <a:pt x="30482" y="7744"/>
                  </a:lnTo>
                  <a:lnTo>
                    <a:pt x="30512" y="7809"/>
                  </a:lnTo>
                  <a:lnTo>
                    <a:pt x="30540" y="7874"/>
                  </a:lnTo>
                  <a:lnTo>
                    <a:pt x="30566" y="7941"/>
                  </a:lnTo>
                  <a:lnTo>
                    <a:pt x="30590" y="8007"/>
                  </a:lnTo>
                  <a:lnTo>
                    <a:pt x="30612" y="8075"/>
                  </a:lnTo>
                  <a:lnTo>
                    <a:pt x="30632" y="8144"/>
                  </a:lnTo>
                  <a:lnTo>
                    <a:pt x="30649" y="8212"/>
                  </a:lnTo>
                  <a:lnTo>
                    <a:pt x="30665" y="8282"/>
                  </a:lnTo>
                  <a:lnTo>
                    <a:pt x="30678" y="8352"/>
                  </a:lnTo>
                  <a:lnTo>
                    <a:pt x="30691" y="8423"/>
                  </a:lnTo>
                  <a:lnTo>
                    <a:pt x="30700" y="8493"/>
                  </a:lnTo>
                  <a:lnTo>
                    <a:pt x="30709" y="8565"/>
                  </a:lnTo>
                  <a:lnTo>
                    <a:pt x="30714" y="8636"/>
                  </a:lnTo>
                  <a:lnTo>
                    <a:pt x="30718" y="8708"/>
                  </a:lnTo>
                  <a:lnTo>
                    <a:pt x="30720" y="8780"/>
                  </a:lnTo>
                  <a:lnTo>
                    <a:pt x="30720" y="8853"/>
                  </a:lnTo>
                  <a:lnTo>
                    <a:pt x="30718" y="8924"/>
                  </a:lnTo>
                  <a:lnTo>
                    <a:pt x="30714" y="8996"/>
                  </a:lnTo>
                  <a:lnTo>
                    <a:pt x="30708" y="9068"/>
                  </a:lnTo>
                  <a:lnTo>
                    <a:pt x="30700" y="9141"/>
                  </a:lnTo>
                  <a:lnTo>
                    <a:pt x="30690" y="9213"/>
                  </a:lnTo>
                  <a:lnTo>
                    <a:pt x="30678" y="9284"/>
                  </a:lnTo>
                  <a:lnTo>
                    <a:pt x="30665" y="9355"/>
                  </a:lnTo>
                  <a:lnTo>
                    <a:pt x="30649" y="9427"/>
                  </a:lnTo>
                  <a:lnTo>
                    <a:pt x="30632" y="9498"/>
                  </a:lnTo>
                  <a:lnTo>
                    <a:pt x="30612" y="9569"/>
                  </a:lnTo>
                  <a:lnTo>
                    <a:pt x="30590" y="9638"/>
                  </a:lnTo>
                  <a:lnTo>
                    <a:pt x="30567" y="9708"/>
                  </a:lnTo>
                  <a:lnTo>
                    <a:pt x="30542" y="9777"/>
                  </a:lnTo>
                  <a:lnTo>
                    <a:pt x="30515" y="9845"/>
                  </a:lnTo>
                  <a:lnTo>
                    <a:pt x="30486" y="9913"/>
                  </a:lnTo>
                  <a:lnTo>
                    <a:pt x="30456" y="9981"/>
                  </a:lnTo>
                  <a:lnTo>
                    <a:pt x="30422" y="10047"/>
                  </a:lnTo>
                  <a:lnTo>
                    <a:pt x="30388" y="10113"/>
                  </a:lnTo>
                  <a:lnTo>
                    <a:pt x="30351" y="10177"/>
                  </a:lnTo>
                  <a:lnTo>
                    <a:pt x="30313" y="10242"/>
                  </a:lnTo>
                  <a:lnTo>
                    <a:pt x="30273" y="10304"/>
                  </a:lnTo>
                  <a:lnTo>
                    <a:pt x="30231" y="10367"/>
                  </a:lnTo>
                  <a:lnTo>
                    <a:pt x="30187" y="10428"/>
                  </a:lnTo>
                  <a:lnTo>
                    <a:pt x="30141" y="10488"/>
                  </a:lnTo>
                  <a:lnTo>
                    <a:pt x="30094" y="10547"/>
                  </a:lnTo>
                  <a:lnTo>
                    <a:pt x="30044" y="10604"/>
                  </a:lnTo>
                  <a:lnTo>
                    <a:pt x="29993" y="10660"/>
                  </a:lnTo>
                  <a:lnTo>
                    <a:pt x="29940" y="10715"/>
                  </a:lnTo>
                  <a:lnTo>
                    <a:pt x="29886" y="10770"/>
                  </a:lnTo>
                  <a:lnTo>
                    <a:pt x="29829" y="10822"/>
                  </a:lnTo>
                  <a:lnTo>
                    <a:pt x="29775" y="10867"/>
                  </a:lnTo>
                  <a:lnTo>
                    <a:pt x="29719" y="10911"/>
                  </a:lnTo>
                  <a:lnTo>
                    <a:pt x="29662" y="10953"/>
                  </a:lnTo>
                  <a:lnTo>
                    <a:pt x="29605" y="10993"/>
                  </a:lnTo>
                  <a:lnTo>
                    <a:pt x="29548" y="11032"/>
                  </a:lnTo>
                  <a:lnTo>
                    <a:pt x="29489" y="11068"/>
                  </a:lnTo>
                  <a:lnTo>
                    <a:pt x="29431" y="11105"/>
                  </a:lnTo>
                  <a:lnTo>
                    <a:pt x="29372" y="11138"/>
                  </a:lnTo>
                  <a:lnTo>
                    <a:pt x="29311" y="11170"/>
                  </a:lnTo>
                  <a:lnTo>
                    <a:pt x="29251" y="11201"/>
                  </a:lnTo>
                  <a:lnTo>
                    <a:pt x="29191" y="11231"/>
                  </a:lnTo>
                  <a:lnTo>
                    <a:pt x="29129" y="11259"/>
                  </a:lnTo>
                  <a:lnTo>
                    <a:pt x="29068" y="11285"/>
                  </a:lnTo>
                  <a:lnTo>
                    <a:pt x="29005" y="11310"/>
                  </a:lnTo>
                  <a:lnTo>
                    <a:pt x="28943" y="11333"/>
                  </a:lnTo>
                  <a:lnTo>
                    <a:pt x="28880" y="11353"/>
                  </a:lnTo>
                  <a:lnTo>
                    <a:pt x="28817" y="11374"/>
                  </a:lnTo>
                  <a:lnTo>
                    <a:pt x="28753" y="11392"/>
                  </a:lnTo>
                  <a:lnTo>
                    <a:pt x="28689" y="11410"/>
                  </a:lnTo>
                  <a:lnTo>
                    <a:pt x="28625" y="11424"/>
                  </a:lnTo>
                  <a:lnTo>
                    <a:pt x="28561" y="11439"/>
                  </a:lnTo>
                  <a:lnTo>
                    <a:pt x="28496" y="11451"/>
                  </a:lnTo>
                  <a:lnTo>
                    <a:pt x="28431" y="11462"/>
                  </a:lnTo>
                  <a:lnTo>
                    <a:pt x="28366" y="11471"/>
                  </a:lnTo>
                  <a:lnTo>
                    <a:pt x="28301" y="11479"/>
                  </a:lnTo>
                  <a:lnTo>
                    <a:pt x="28236" y="11486"/>
                  </a:lnTo>
                  <a:lnTo>
                    <a:pt x="28170" y="11490"/>
                  </a:lnTo>
                  <a:lnTo>
                    <a:pt x="28105" y="11494"/>
                  </a:lnTo>
                  <a:lnTo>
                    <a:pt x="28039" y="11496"/>
                  </a:lnTo>
                  <a:lnTo>
                    <a:pt x="27974" y="11496"/>
                  </a:lnTo>
                  <a:lnTo>
                    <a:pt x="27908" y="11495"/>
                  </a:lnTo>
                  <a:lnTo>
                    <a:pt x="27843" y="11493"/>
                  </a:lnTo>
                  <a:lnTo>
                    <a:pt x="27777" y="11489"/>
                  </a:lnTo>
                  <a:lnTo>
                    <a:pt x="27711" y="11484"/>
                  </a:lnTo>
                  <a:lnTo>
                    <a:pt x="27646" y="11476"/>
                  </a:lnTo>
                  <a:lnTo>
                    <a:pt x="27580" y="11468"/>
                  </a:lnTo>
                  <a:lnTo>
                    <a:pt x="27516" y="11459"/>
                  </a:lnTo>
                  <a:lnTo>
                    <a:pt x="27450" y="11447"/>
                  </a:lnTo>
                  <a:lnTo>
                    <a:pt x="27386" y="11435"/>
                  </a:lnTo>
                  <a:lnTo>
                    <a:pt x="27320" y="11421"/>
                  </a:lnTo>
                  <a:lnTo>
                    <a:pt x="27255" y="11405"/>
                  </a:lnTo>
                  <a:lnTo>
                    <a:pt x="27192" y="11389"/>
                  </a:lnTo>
                  <a:lnTo>
                    <a:pt x="27127" y="11371"/>
                  </a:lnTo>
                  <a:lnTo>
                    <a:pt x="27064" y="11351"/>
                  </a:lnTo>
                  <a:lnTo>
                    <a:pt x="27000" y="11331"/>
                  </a:lnTo>
                  <a:lnTo>
                    <a:pt x="26937" y="11308"/>
                  </a:lnTo>
                  <a:lnTo>
                    <a:pt x="26874" y="11284"/>
                  </a:lnTo>
                  <a:lnTo>
                    <a:pt x="26812" y="11259"/>
                  </a:lnTo>
                  <a:lnTo>
                    <a:pt x="26751" y="11233"/>
                  </a:lnTo>
                  <a:lnTo>
                    <a:pt x="26689" y="11205"/>
                  </a:lnTo>
                  <a:lnTo>
                    <a:pt x="26628" y="11175"/>
                  </a:lnTo>
                  <a:lnTo>
                    <a:pt x="26567" y="11144"/>
                  </a:lnTo>
                  <a:lnTo>
                    <a:pt x="26507" y="11113"/>
                  </a:lnTo>
                  <a:lnTo>
                    <a:pt x="26448" y="11080"/>
                  </a:lnTo>
                  <a:lnTo>
                    <a:pt x="26388" y="11044"/>
                  </a:lnTo>
                  <a:lnTo>
                    <a:pt x="26330" y="11009"/>
                  </a:lnTo>
                  <a:lnTo>
                    <a:pt x="26272" y="10971"/>
                  </a:lnTo>
                  <a:lnTo>
                    <a:pt x="26214" y="10933"/>
                  </a:lnTo>
                  <a:lnTo>
                    <a:pt x="26158" y="10892"/>
                  </a:lnTo>
                  <a:lnTo>
                    <a:pt x="26102" y="10852"/>
                  </a:lnTo>
                  <a:lnTo>
                    <a:pt x="26047" y="10809"/>
                  </a:lnTo>
                  <a:lnTo>
                    <a:pt x="25992" y="10765"/>
                  </a:lnTo>
                  <a:lnTo>
                    <a:pt x="25937" y="10720"/>
                  </a:lnTo>
                  <a:lnTo>
                    <a:pt x="25884" y="10673"/>
                  </a:lnTo>
                  <a:lnTo>
                    <a:pt x="25840" y="10644"/>
                  </a:lnTo>
                  <a:lnTo>
                    <a:pt x="25797" y="10618"/>
                  </a:lnTo>
                  <a:lnTo>
                    <a:pt x="25756" y="10593"/>
                  </a:lnTo>
                  <a:lnTo>
                    <a:pt x="25718" y="10571"/>
                  </a:lnTo>
                  <a:lnTo>
                    <a:pt x="25681" y="10551"/>
                  </a:lnTo>
                  <a:lnTo>
                    <a:pt x="25646" y="10533"/>
                  </a:lnTo>
                  <a:lnTo>
                    <a:pt x="25613" y="10518"/>
                  </a:lnTo>
                  <a:lnTo>
                    <a:pt x="25581" y="10503"/>
                  </a:lnTo>
                  <a:lnTo>
                    <a:pt x="25550" y="10492"/>
                  </a:lnTo>
                  <a:lnTo>
                    <a:pt x="25521" y="10480"/>
                  </a:lnTo>
                  <a:lnTo>
                    <a:pt x="25493" y="10472"/>
                  </a:lnTo>
                  <a:lnTo>
                    <a:pt x="25466" y="10464"/>
                  </a:lnTo>
                  <a:lnTo>
                    <a:pt x="25440" y="10457"/>
                  </a:lnTo>
                  <a:lnTo>
                    <a:pt x="25414" y="10452"/>
                  </a:lnTo>
                  <a:lnTo>
                    <a:pt x="25389" y="10448"/>
                  </a:lnTo>
                  <a:lnTo>
                    <a:pt x="25364" y="10445"/>
                  </a:lnTo>
                  <a:lnTo>
                    <a:pt x="3051" y="10445"/>
                  </a:lnTo>
                  <a:lnTo>
                    <a:pt x="2972" y="10444"/>
                  </a:lnTo>
                  <a:lnTo>
                    <a:pt x="2894" y="10442"/>
                  </a:lnTo>
                  <a:lnTo>
                    <a:pt x="2816" y="10437"/>
                  </a:lnTo>
                  <a:lnTo>
                    <a:pt x="2739" y="10429"/>
                  </a:lnTo>
                  <a:lnTo>
                    <a:pt x="2662" y="10421"/>
                  </a:lnTo>
                  <a:lnTo>
                    <a:pt x="2586" y="10411"/>
                  </a:lnTo>
                  <a:lnTo>
                    <a:pt x="2511" y="10398"/>
                  </a:lnTo>
                  <a:lnTo>
                    <a:pt x="2436" y="10383"/>
                  </a:lnTo>
                  <a:lnTo>
                    <a:pt x="2362" y="10367"/>
                  </a:lnTo>
                  <a:lnTo>
                    <a:pt x="2288" y="10349"/>
                  </a:lnTo>
                  <a:lnTo>
                    <a:pt x="2215" y="10329"/>
                  </a:lnTo>
                  <a:lnTo>
                    <a:pt x="2143" y="10309"/>
                  </a:lnTo>
                  <a:lnTo>
                    <a:pt x="2073" y="10285"/>
                  </a:lnTo>
                  <a:lnTo>
                    <a:pt x="2002" y="10261"/>
                  </a:lnTo>
                  <a:lnTo>
                    <a:pt x="1932" y="10234"/>
                  </a:lnTo>
                  <a:lnTo>
                    <a:pt x="1863" y="10205"/>
                  </a:lnTo>
                  <a:lnTo>
                    <a:pt x="1795" y="10176"/>
                  </a:lnTo>
                  <a:lnTo>
                    <a:pt x="1728" y="10144"/>
                  </a:lnTo>
                  <a:lnTo>
                    <a:pt x="1661" y="10112"/>
                  </a:lnTo>
                  <a:lnTo>
                    <a:pt x="1597" y="10077"/>
                  </a:lnTo>
                  <a:lnTo>
                    <a:pt x="1532" y="10041"/>
                  </a:lnTo>
                  <a:lnTo>
                    <a:pt x="1469" y="10004"/>
                  </a:lnTo>
                  <a:lnTo>
                    <a:pt x="1406" y="9965"/>
                  </a:lnTo>
                  <a:lnTo>
                    <a:pt x="1345" y="9924"/>
                  </a:lnTo>
                  <a:lnTo>
                    <a:pt x="1285" y="9883"/>
                  </a:lnTo>
                  <a:lnTo>
                    <a:pt x="1225" y="9839"/>
                  </a:lnTo>
                  <a:lnTo>
                    <a:pt x="1167" y="9794"/>
                  </a:lnTo>
                  <a:lnTo>
                    <a:pt x="1110" y="9749"/>
                  </a:lnTo>
                  <a:lnTo>
                    <a:pt x="1055" y="9702"/>
                  </a:lnTo>
                  <a:lnTo>
                    <a:pt x="999" y="9653"/>
                  </a:lnTo>
                  <a:lnTo>
                    <a:pt x="945" y="9603"/>
                  </a:lnTo>
                  <a:lnTo>
                    <a:pt x="893" y="9552"/>
                  </a:lnTo>
                  <a:lnTo>
                    <a:pt x="842" y="9500"/>
                  </a:lnTo>
                  <a:lnTo>
                    <a:pt x="792" y="9446"/>
                  </a:lnTo>
                  <a:lnTo>
                    <a:pt x="743" y="9392"/>
                  </a:lnTo>
                  <a:lnTo>
                    <a:pt x="696" y="9335"/>
                  </a:lnTo>
                  <a:lnTo>
                    <a:pt x="651" y="9278"/>
                  </a:lnTo>
                  <a:lnTo>
                    <a:pt x="606" y="9220"/>
                  </a:lnTo>
                  <a:lnTo>
                    <a:pt x="562" y="9161"/>
                  </a:lnTo>
                  <a:lnTo>
                    <a:pt x="521" y="9100"/>
                  </a:lnTo>
                  <a:lnTo>
                    <a:pt x="480" y="9039"/>
                  </a:lnTo>
                  <a:lnTo>
                    <a:pt x="441" y="8976"/>
                  </a:lnTo>
                  <a:lnTo>
                    <a:pt x="404" y="8913"/>
                  </a:lnTo>
                  <a:lnTo>
                    <a:pt x="367" y="8849"/>
                  </a:lnTo>
                  <a:lnTo>
                    <a:pt x="333" y="8784"/>
                  </a:lnTo>
                  <a:lnTo>
                    <a:pt x="301" y="8717"/>
                  </a:lnTo>
                  <a:lnTo>
                    <a:pt x="270" y="8651"/>
                  </a:lnTo>
                  <a:lnTo>
                    <a:pt x="239" y="8582"/>
                  </a:lnTo>
                  <a:lnTo>
                    <a:pt x="211" y="8513"/>
                  </a:lnTo>
                  <a:lnTo>
                    <a:pt x="185" y="8444"/>
                  </a:lnTo>
                  <a:lnTo>
                    <a:pt x="160" y="8373"/>
                  </a:lnTo>
                  <a:lnTo>
                    <a:pt x="136" y="8302"/>
                  </a:lnTo>
                  <a:lnTo>
                    <a:pt x="116" y="8230"/>
                  </a:lnTo>
                  <a:lnTo>
                    <a:pt x="96" y="8157"/>
                  </a:lnTo>
                  <a:lnTo>
                    <a:pt x="78" y="8083"/>
                  </a:lnTo>
                  <a:lnTo>
                    <a:pt x="61" y="8010"/>
                  </a:lnTo>
                  <a:lnTo>
                    <a:pt x="47" y="7935"/>
                  </a:lnTo>
                  <a:lnTo>
                    <a:pt x="34" y="7860"/>
                  </a:lnTo>
                  <a:lnTo>
                    <a:pt x="24" y="7784"/>
                  </a:lnTo>
                  <a:lnTo>
                    <a:pt x="16" y="7707"/>
                  </a:lnTo>
                  <a:lnTo>
                    <a:pt x="8" y="7630"/>
                  </a:lnTo>
                  <a:lnTo>
                    <a:pt x="4" y="7552"/>
                  </a:lnTo>
                  <a:lnTo>
                    <a:pt x="1" y="7474"/>
                  </a:lnTo>
                  <a:lnTo>
                    <a:pt x="0" y="7394"/>
                  </a:lnTo>
                  <a:lnTo>
                    <a:pt x="0" y="3050"/>
                  </a:lnTo>
                  <a:lnTo>
                    <a:pt x="1" y="2971"/>
                  </a:lnTo>
                  <a:lnTo>
                    <a:pt x="4" y="2893"/>
                  </a:lnTo>
                  <a:lnTo>
                    <a:pt x="8" y="2815"/>
                  </a:lnTo>
                  <a:lnTo>
                    <a:pt x="16" y="2738"/>
                  </a:lnTo>
                  <a:lnTo>
                    <a:pt x="24" y="2661"/>
                  </a:lnTo>
                  <a:lnTo>
                    <a:pt x="34" y="2585"/>
                  </a:lnTo>
                  <a:lnTo>
                    <a:pt x="47" y="2510"/>
                  </a:lnTo>
                  <a:lnTo>
                    <a:pt x="61" y="2435"/>
                  </a:lnTo>
                  <a:lnTo>
                    <a:pt x="78" y="2361"/>
                  </a:lnTo>
                  <a:lnTo>
                    <a:pt x="96" y="2288"/>
                  </a:lnTo>
                  <a:lnTo>
                    <a:pt x="116" y="2215"/>
                  </a:lnTo>
                  <a:lnTo>
                    <a:pt x="136" y="2143"/>
                  </a:lnTo>
                  <a:lnTo>
                    <a:pt x="160" y="2072"/>
                  </a:lnTo>
                  <a:lnTo>
                    <a:pt x="185" y="2001"/>
                  </a:lnTo>
                  <a:lnTo>
                    <a:pt x="211" y="1932"/>
                  </a:lnTo>
                  <a:lnTo>
                    <a:pt x="239" y="1863"/>
                  </a:lnTo>
                  <a:lnTo>
                    <a:pt x="270" y="1795"/>
                  </a:lnTo>
                  <a:lnTo>
                    <a:pt x="301" y="1728"/>
                  </a:lnTo>
                  <a:lnTo>
                    <a:pt x="333" y="1661"/>
                  </a:lnTo>
                  <a:lnTo>
                    <a:pt x="367" y="1596"/>
                  </a:lnTo>
                  <a:lnTo>
                    <a:pt x="404" y="1532"/>
                  </a:lnTo>
                  <a:lnTo>
                    <a:pt x="441" y="1468"/>
                  </a:lnTo>
                  <a:lnTo>
                    <a:pt x="480" y="1406"/>
                  </a:lnTo>
                  <a:lnTo>
                    <a:pt x="521" y="1345"/>
                  </a:lnTo>
                  <a:lnTo>
                    <a:pt x="562" y="1284"/>
                  </a:lnTo>
                  <a:lnTo>
                    <a:pt x="606" y="1225"/>
                  </a:lnTo>
                  <a:lnTo>
                    <a:pt x="651" y="1167"/>
                  </a:lnTo>
                  <a:lnTo>
                    <a:pt x="696" y="1109"/>
                  </a:lnTo>
                  <a:lnTo>
                    <a:pt x="743" y="1054"/>
                  </a:lnTo>
                  <a:lnTo>
                    <a:pt x="792" y="999"/>
                  </a:lnTo>
                  <a:lnTo>
                    <a:pt x="842" y="946"/>
                  </a:lnTo>
                  <a:lnTo>
                    <a:pt x="893" y="893"/>
                  </a:lnTo>
                  <a:lnTo>
                    <a:pt x="945" y="842"/>
                  </a:lnTo>
                  <a:lnTo>
                    <a:pt x="999" y="792"/>
                  </a:lnTo>
                  <a:lnTo>
                    <a:pt x="1055" y="744"/>
                  </a:lnTo>
                  <a:lnTo>
                    <a:pt x="1110" y="696"/>
                  </a:lnTo>
                  <a:lnTo>
                    <a:pt x="1167" y="650"/>
                  </a:lnTo>
                  <a:lnTo>
                    <a:pt x="1225" y="606"/>
                  </a:lnTo>
                  <a:lnTo>
                    <a:pt x="1285" y="563"/>
                  </a:lnTo>
                  <a:lnTo>
                    <a:pt x="1345" y="520"/>
                  </a:lnTo>
                  <a:lnTo>
                    <a:pt x="1406" y="481"/>
                  </a:lnTo>
                  <a:lnTo>
                    <a:pt x="1469" y="441"/>
                  </a:lnTo>
                  <a:lnTo>
                    <a:pt x="1532" y="404"/>
                  </a:lnTo>
                  <a:lnTo>
                    <a:pt x="1597" y="368"/>
                  </a:lnTo>
                  <a:lnTo>
                    <a:pt x="1661" y="334"/>
                  </a:lnTo>
                  <a:lnTo>
                    <a:pt x="1728" y="301"/>
                  </a:lnTo>
                  <a:lnTo>
                    <a:pt x="1795" y="270"/>
                  </a:lnTo>
                  <a:lnTo>
                    <a:pt x="1863" y="239"/>
                  </a:lnTo>
                  <a:lnTo>
                    <a:pt x="1932" y="211"/>
                  </a:lnTo>
                  <a:lnTo>
                    <a:pt x="2002" y="185"/>
                  </a:lnTo>
                  <a:lnTo>
                    <a:pt x="2073" y="160"/>
                  </a:lnTo>
                  <a:lnTo>
                    <a:pt x="2143" y="137"/>
                  </a:lnTo>
                  <a:lnTo>
                    <a:pt x="2215" y="116"/>
                  </a:lnTo>
                  <a:lnTo>
                    <a:pt x="2288" y="96"/>
                  </a:lnTo>
                  <a:lnTo>
                    <a:pt x="2362" y="78"/>
                  </a:lnTo>
                  <a:lnTo>
                    <a:pt x="2436" y="61"/>
                  </a:lnTo>
                  <a:lnTo>
                    <a:pt x="2511" y="48"/>
                  </a:lnTo>
                  <a:lnTo>
                    <a:pt x="2586" y="35"/>
                  </a:lnTo>
                  <a:lnTo>
                    <a:pt x="2662" y="24"/>
                  </a:lnTo>
                  <a:lnTo>
                    <a:pt x="2739" y="16"/>
                  </a:lnTo>
                  <a:lnTo>
                    <a:pt x="2816" y="8"/>
                  </a:lnTo>
                  <a:lnTo>
                    <a:pt x="2894" y="4"/>
                  </a:lnTo>
                  <a:lnTo>
                    <a:pt x="2972" y="1"/>
                  </a:lnTo>
                  <a:lnTo>
                    <a:pt x="3051" y="0"/>
                  </a:lnTo>
                  <a:lnTo>
                    <a:pt x="25929" y="0"/>
                  </a:lnTo>
                  <a:lnTo>
                    <a:pt x="26007" y="1"/>
                  </a:lnTo>
                  <a:lnTo>
                    <a:pt x="26086" y="4"/>
                  </a:lnTo>
                  <a:lnTo>
                    <a:pt x="26163" y="8"/>
                  </a:lnTo>
                  <a:lnTo>
                    <a:pt x="26240" y="16"/>
                  </a:lnTo>
                  <a:lnTo>
                    <a:pt x="26317" y="24"/>
                  </a:lnTo>
                  <a:lnTo>
                    <a:pt x="26393" y="35"/>
                  </a:lnTo>
                  <a:lnTo>
                    <a:pt x="26469" y="48"/>
                  </a:lnTo>
                  <a:lnTo>
                    <a:pt x="26543" y="61"/>
                  </a:lnTo>
                  <a:lnTo>
                    <a:pt x="26618" y="78"/>
                  </a:lnTo>
                  <a:lnTo>
                    <a:pt x="26691" y="96"/>
                  </a:lnTo>
                  <a:lnTo>
                    <a:pt x="26764" y="116"/>
                  </a:lnTo>
                  <a:lnTo>
                    <a:pt x="26836" y="137"/>
                  </a:lnTo>
                  <a:lnTo>
                    <a:pt x="26908" y="160"/>
                  </a:lnTo>
                  <a:lnTo>
                    <a:pt x="26977" y="185"/>
                  </a:lnTo>
                  <a:lnTo>
                    <a:pt x="27047" y="211"/>
                  </a:lnTo>
                  <a:lnTo>
                    <a:pt x="27117" y="239"/>
                  </a:lnTo>
                  <a:lnTo>
                    <a:pt x="27185" y="270"/>
                  </a:lnTo>
                  <a:lnTo>
                    <a:pt x="27251" y="301"/>
                  </a:lnTo>
                  <a:lnTo>
                    <a:pt x="27318" y="334"/>
                  </a:lnTo>
                  <a:lnTo>
                    <a:pt x="27383" y="368"/>
                  </a:lnTo>
                  <a:lnTo>
                    <a:pt x="27448" y="404"/>
                  </a:lnTo>
                  <a:lnTo>
                    <a:pt x="27510" y="441"/>
                  </a:lnTo>
                  <a:lnTo>
                    <a:pt x="27573" y="481"/>
                  </a:lnTo>
                  <a:lnTo>
                    <a:pt x="27634" y="520"/>
                  </a:lnTo>
                  <a:lnTo>
                    <a:pt x="27695" y="563"/>
                  </a:lnTo>
                  <a:lnTo>
                    <a:pt x="27754" y="606"/>
                  </a:lnTo>
                  <a:lnTo>
                    <a:pt x="27812" y="650"/>
                  </a:lnTo>
                  <a:lnTo>
                    <a:pt x="27870" y="696"/>
                  </a:lnTo>
                  <a:lnTo>
                    <a:pt x="27926" y="744"/>
                  </a:lnTo>
                  <a:lnTo>
                    <a:pt x="27980" y="792"/>
                  </a:lnTo>
                  <a:lnTo>
                    <a:pt x="28034" y="842"/>
                  </a:lnTo>
                  <a:lnTo>
                    <a:pt x="28086" y="893"/>
                  </a:lnTo>
                  <a:lnTo>
                    <a:pt x="28137" y="946"/>
                  </a:lnTo>
                  <a:lnTo>
                    <a:pt x="28187" y="999"/>
                  </a:lnTo>
                  <a:lnTo>
                    <a:pt x="28236" y="1054"/>
                  </a:lnTo>
                  <a:lnTo>
                    <a:pt x="28283" y="1109"/>
                  </a:lnTo>
                  <a:lnTo>
                    <a:pt x="28330" y="1167"/>
                  </a:lnTo>
                  <a:lnTo>
                    <a:pt x="28373" y="1225"/>
                  </a:lnTo>
                  <a:lnTo>
                    <a:pt x="28417" y="1284"/>
                  </a:lnTo>
                  <a:lnTo>
                    <a:pt x="28459" y="1345"/>
                  </a:lnTo>
                  <a:lnTo>
                    <a:pt x="28499" y="1406"/>
                  </a:lnTo>
                  <a:lnTo>
                    <a:pt x="28538" y="1468"/>
                  </a:lnTo>
                  <a:lnTo>
                    <a:pt x="28575" y="1532"/>
                  </a:lnTo>
                  <a:lnTo>
                    <a:pt x="28612" y="1596"/>
                  </a:lnTo>
                  <a:lnTo>
                    <a:pt x="28646" y="1661"/>
                  </a:lnTo>
                  <a:lnTo>
                    <a:pt x="28680" y="1728"/>
                  </a:lnTo>
                  <a:lnTo>
                    <a:pt x="28711" y="1795"/>
                  </a:lnTo>
                  <a:lnTo>
                    <a:pt x="28740" y="1863"/>
                  </a:lnTo>
                  <a:lnTo>
                    <a:pt x="28768" y="1932"/>
                  </a:lnTo>
                  <a:lnTo>
                    <a:pt x="28795" y="2001"/>
                  </a:lnTo>
                  <a:lnTo>
                    <a:pt x="28820" y="2072"/>
                  </a:lnTo>
                  <a:lnTo>
                    <a:pt x="28843" y="2143"/>
                  </a:lnTo>
                  <a:lnTo>
                    <a:pt x="28865" y="2215"/>
                  </a:lnTo>
                  <a:lnTo>
                    <a:pt x="28884" y="2288"/>
                  </a:lnTo>
                  <a:lnTo>
                    <a:pt x="28902" y="2361"/>
                  </a:lnTo>
                  <a:lnTo>
                    <a:pt x="28918" y="2435"/>
                  </a:lnTo>
                  <a:lnTo>
                    <a:pt x="28933" y="2510"/>
                  </a:lnTo>
                  <a:lnTo>
                    <a:pt x="28945" y="2585"/>
                  </a:lnTo>
                  <a:lnTo>
                    <a:pt x="28955" y="2661"/>
                  </a:lnTo>
                  <a:lnTo>
                    <a:pt x="28965" y="2738"/>
                  </a:lnTo>
                  <a:lnTo>
                    <a:pt x="28971" y="2815"/>
                  </a:lnTo>
                  <a:lnTo>
                    <a:pt x="28976" y="2893"/>
                  </a:lnTo>
                  <a:lnTo>
                    <a:pt x="28979" y="2971"/>
                  </a:lnTo>
                  <a:lnTo>
                    <a:pt x="28980" y="3050"/>
                  </a:lnTo>
                  <a:lnTo>
                    <a:pt x="28980" y="5222"/>
                  </a:lnTo>
                  <a:lnTo>
                    <a:pt x="28979" y="5273"/>
                  </a:lnTo>
                  <a:lnTo>
                    <a:pt x="28978" y="5323"/>
                  </a:lnTo>
                  <a:lnTo>
                    <a:pt x="28974" y="5373"/>
                  </a:lnTo>
                  <a:lnTo>
                    <a:pt x="28969" y="5422"/>
                  </a:lnTo>
                  <a:lnTo>
                    <a:pt x="28965" y="5447"/>
                  </a:lnTo>
                  <a:lnTo>
                    <a:pt x="28961" y="5471"/>
                  </a:lnTo>
                  <a:lnTo>
                    <a:pt x="28955" y="5495"/>
                  </a:lnTo>
                  <a:lnTo>
                    <a:pt x="28950" y="5518"/>
                  </a:lnTo>
                  <a:lnTo>
                    <a:pt x="28943" y="5542"/>
                  </a:lnTo>
                  <a:lnTo>
                    <a:pt x="28936" y="5565"/>
                  </a:lnTo>
                  <a:lnTo>
                    <a:pt x="28927" y="5588"/>
                  </a:lnTo>
                  <a:lnTo>
                    <a:pt x="28918" y="5610"/>
                  </a:lnTo>
                  <a:lnTo>
                    <a:pt x="28825" y="5605"/>
                  </a:lnTo>
                  <a:lnTo>
                    <a:pt x="28733" y="5603"/>
                  </a:lnTo>
                  <a:lnTo>
                    <a:pt x="28640" y="5603"/>
                  </a:lnTo>
                  <a:lnTo>
                    <a:pt x="28548" y="5605"/>
                  </a:lnTo>
                  <a:lnTo>
                    <a:pt x="28456" y="5610"/>
                  </a:lnTo>
                  <a:lnTo>
                    <a:pt x="28364" y="5617"/>
                  </a:lnTo>
                  <a:lnTo>
                    <a:pt x="28274" y="5625"/>
                  </a:lnTo>
                  <a:lnTo>
                    <a:pt x="28183" y="5637"/>
                  </a:lnTo>
                  <a:lnTo>
                    <a:pt x="28092" y="5649"/>
                  </a:lnTo>
                  <a:lnTo>
                    <a:pt x="28003" y="5665"/>
                  </a:lnTo>
                  <a:lnTo>
                    <a:pt x="27913" y="5682"/>
                  </a:lnTo>
                  <a:lnTo>
                    <a:pt x="27825" y="5702"/>
                  </a:lnTo>
                  <a:lnTo>
                    <a:pt x="27737" y="5725"/>
                  </a:lnTo>
                  <a:lnTo>
                    <a:pt x="27650" y="5749"/>
                  </a:lnTo>
                  <a:lnTo>
                    <a:pt x="27564" y="5776"/>
                  </a:lnTo>
                  <a:lnTo>
                    <a:pt x="27478" y="5805"/>
                  </a:lnTo>
                  <a:lnTo>
                    <a:pt x="27437" y="5821"/>
                  </a:lnTo>
                  <a:lnTo>
                    <a:pt x="27394" y="5836"/>
                  </a:lnTo>
                  <a:lnTo>
                    <a:pt x="27352" y="5853"/>
                  </a:lnTo>
                  <a:lnTo>
                    <a:pt x="27311" y="5870"/>
                  </a:lnTo>
                  <a:lnTo>
                    <a:pt x="27269" y="5887"/>
                  </a:lnTo>
                  <a:lnTo>
                    <a:pt x="27228" y="5906"/>
                  </a:lnTo>
                  <a:lnTo>
                    <a:pt x="27187" y="5925"/>
                  </a:lnTo>
                  <a:lnTo>
                    <a:pt x="27147" y="5945"/>
                  </a:lnTo>
                  <a:lnTo>
                    <a:pt x="27107" y="5964"/>
                  </a:lnTo>
                  <a:lnTo>
                    <a:pt x="27066" y="5985"/>
                  </a:lnTo>
                  <a:lnTo>
                    <a:pt x="27026" y="6007"/>
                  </a:lnTo>
                  <a:lnTo>
                    <a:pt x="26988" y="6029"/>
                  </a:lnTo>
                  <a:lnTo>
                    <a:pt x="26948" y="6051"/>
                  </a:lnTo>
                  <a:lnTo>
                    <a:pt x="26910" y="6075"/>
                  </a:lnTo>
                  <a:lnTo>
                    <a:pt x="26871" y="6098"/>
                  </a:lnTo>
                  <a:lnTo>
                    <a:pt x="26833" y="6123"/>
                  </a:lnTo>
                  <a:lnTo>
                    <a:pt x="26795" y="6148"/>
                  </a:lnTo>
                  <a:lnTo>
                    <a:pt x="26758" y="6173"/>
                  </a:lnTo>
                  <a:lnTo>
                    <a:pt x="26721" y="6199"/>
                  </a:lnTo>
                  <a:lnTo>
                    <a:pt x="26684" y="6226"/>
                  </a:lnTo>
                  <a:lnTo>
                    <a:pt x="26648" y="6253"/>
                  </a:lnTo>
                  <a:lnTo>
                    <a:pt x="26612" y="6281"/>
                  </a:lnTo>
                  <a:lnTo>
                    <a:pt x="26577" y="6309"/>
                  </a:lnTo>
                  <a:lnTo>
                    <a:pt x="26541" y="6338"/>
                  </a:lnTo>
                  <a:lnTo>
                    <a:pt x="26507" y="6368"/>
                  </a:lnTo>
                  <a:lnTo>
                    <a:pt x="26473" y="6398"/>
                  </a:lnTo>
                  <a:lnTo>
                    <a:pt x="26438" y="6430"/>
                  </a:lnTo>
                  <a:lnTo>
                    <a:pt x="26405" y="6462"/>
                  </a:lnTo>
                  <a:lnTo>
                    <a:pt x="26372" y="6494"/>
                  </a:lnTo>
                  <a:lnTo>
                    <a:pt x="26339" y="6526"/>
                  </a:lnTo>
                  <a:lnTo>
                    <a:pt x="26307" y="6560"/>
                  </a:lnTo>
                  <a:lnTo>
                    <a:pt x="26275" y="6594"/>
                  </a:lnTo>
                  <a:lnTo>
                    <a:pt x="26232" y="6643"/>
                  </a:lnTo>
                  <a:lnTo>
                    <a:pt x="26191" y="6694"/>
                  </a:lnTo>
                  <a:lnTo>
                    <a:pt x="26152" y="6744"/>
                  </a:lnTo>
                  <a:lnTo>
                    <a:pt x="26113" y="6796"/>
                  </a:lnTo>
                  <a:lnTo>
                    <a:pt x="26076" y="6848"/>
                  </a:lnTo>
                  <a:lnTo>
                    <a:pt x="26041" y="6901"/>
                  </a:lnTo>
                  <a:lnTo>
                    <a:pt x="26006" y="6954"/>
                  </a:lnTo>
                  <a:lnTo>
                    <a:pt x="25973" y="7008"/>
                  </a:lnTo>
                  <a:lnTo>
                    <a:pt x="25942" y="7063"/>
                  </a:lnTo>
                  <a:lnTo>
                    <a:pt x="25911" y="7119"/>
                  </a:lnTo>
                  <a:lnTo>
                    <a:pt x="25882" y="7174"/>
                  </a:lnTo>
                  <a:lnTo>
                    <a:pt x="25855" y="7231"/>
                  </a:lnTo>
                  <a:lnTo>
                    <a:pt x="25829" y="7287"/>
                  </a:lnTo>
                  <a:lnTo>
                    <a:pt x="25804" y="7344"/>
                  </a:lnTo>
                  <a:lnTo>
                    <a:pt x="25780" y="7403"/>
                  </a:lnTo>
                  <a:lnTo>
                    <a:pt x="25758" y="7461"/>
                  </a:lnTo>
                  <a:lnTo>
                    <a:pt x="25738" y="7519"/>
                  </a:lnTo>
                  <a:lnTo>
                    <a:pt x="25719" y="7578"/>
                  </a:lnTo>
                  <a:lnTo>
                    <a:pt x="25701" y="7637"/>
                  </a:lnTo>
                  <a:lnTo>
                    <a:pt x="25684" y="7697"/>
                  </a:lnTo>
                  <a:lnTo>
                    <a:pt x="25669" y="7757"/>
                  </a:lnTo>
                  <a:lnTo>
                    <a:pt x="25655" y="7817"/>
                  </a:lnTo>
                  <a:lnTo>
                    <a:pt x="25643" y="7877"/>
                  </a:lnTo>
                  <a:lnTo>
                    <a:pt x="25631" y="7938"/>
                  </a:lnTo>
                  <a:lnTo>
                    <a:pt x="25622" y="7998"/>
                  </a:lnTo>
                  <a:lnTo>
                    <a:pt x="25614" y="8058"/>
                  </a:lnTo>
                  <a:lnTo>
                    <a:pt x="25606" y="8120"/>
                  </a:lnTo>
                  <a:lnTo>
                    <a:pt x="25601" y="8180"/>
                  </a:lnTo>
                  <a:lnTo>
                    <a:pt x="25597" y="8242"/>
                  </a:lnTo>
                  <a:lnTo>
                    <a:pt x="25595" y="8303"/>
                  </a:lnTo>
                  <a:lnTo>
                    <a:pt x="25593" y="8363"/>
                  </a:lnTo>
                  <a:lnTo>
                    <a:pt x="25593" y="8425"/>
                  </a:lnTo>
                  <a:lnTo>
                    <a:pt x="25595" y="8486"/>
                  </a:lnTo>
                  <a:lnTo>
                    <a:pt x="25597" y="8547"/>
                  </a:lnTo>
                  <a:lnTo>
                    <a:pt x="25601" y="8608"/>
                  </a:lnTo>
                  <a:lnTo>
                    <a:pt x="25607" y="8668"/>
                  </a:lnTo>
                  <a:lnTo>
                    <a:pt x="25614" y="8729"/>
                  </a:lnTo>
                  <a:lnTo>
                    <a:pt x="25622" y="8789"/>
                  </a:lnTo>
                  <a:lnTo>
                    <a:pt x="25632" y="8849"/>
                  </a:lnTo>
                  <a:lnTo>
                    <a:pt x="25644" y="8910"/>
                  </a:lnTo>
                  <a:lnTo>
                    <a:pt x="25656" y="8969"/>
                  </a:lnTo>
                  <a:lnTo>
                    <a:pt x="25670" y="9028"/>
                  </a:lnTo>
                  <a:lnTo>
                    <a:pt x="25686" y="9088"/>
                  </a:lnTo>
                  <a:lnTo>
                    <a:pt x="25702" y="9146"/>
                  </a:lnTo>
                  <a:lnTo>
                    <a:pt x="25721" y="9204"/>
                  </a:lnTo>
                  <a:lnTo>
                    <a:pt x="25740" y="9263"/>
                  </a:lnTo>
                  <a:lnTo>
                    <a:pt x="25762" y="9320"/>
                  </a:lnTo>
                  <a:lnTo>
                    <a:pt x="25783" y="9377"/>
                  </a:lnTo>
                  <a:lnTo>
                    <a:pt x="25807" y="9434"/>
                  </a:lnTo>
                  <a:lnTo>
                    <a:pt x="25832" y="9490"/>
                  </a:lnTo>
                  <a:lnTo>
                    <a:pt x="25859" y="9546"/>
                  </a:lnTo>
                  <a:lnTo>
                    <a:pt x="25888" y="9601"/>
                  </a:lnTo>
                  <a:lnTo>
                    <a:pt x="25917" y="9655"/>
                  </a:lnTo>
                  <a:lnTo>
                    <a:pt x="25948" y="9709"/>
                  </a:lnTo>
                  <a:lnTo>
                    <a:pt x="25980" y="9762"/>
                  </a:lnTo>
                  <a:lnTo>
                    <a:pt x="26015" y="9815"/>
                  </a:lnTo>
                  <a:lnTo>
                    <a:pt x="26050" y="9867"/>
                  </a:lnTo>
                  <a:lnTo>
                    <a:pt x="26086" y="9918"/>
                  </a:lnTo>
                  <a:lnTo>
                    <a:pt x="26124" y="9969"/>
                  </a:lnTo>
                  <a:lnTo>
                    <a:pt x="26163" y="10018"/>
                  </a:lnTo>
                  <a:lnTo>
                    <a:pt x="26205" y="10067"/>
                  </a:lnTo>
                  <a:lnTo>
                    <a:pt x="26247" y="10116"/>
                  </a:lnTo>
                  <a:lnTo>
                    <a:pt x="26290" y="10163"/>
                  </a:lnTo>
                  <a:lnTo>
                    <a:pt x="26336" y="10210"/>
                  </a:lnTo>
                  <a:lnTo>
                    <a:pt x="26383" y="10254"/>
                  </a:lnTo>
                  <a:lnTo>
                    <a:pt x="26430" y="10298"/>
                  </a:lnTo>
                  <a:lnTo>
                    <a:pt x="26479" y="10340"/>
                  </a:lnTo>
                  <a:lnTo>
                    <a:pt x="26528" y="10380"/>
                  </a:lnTo>
                  <a:lnTo>
                    <a:pt x="26579" y="10419"/>
                  </a:lnTo>
                  <a:lnTo>
                    <a:pt x="26630" y="10456"/>
                  </a:lnTo>
                  <a:lnTo>
                    <a:pt x="26682" y="10492"/>
                  </a:lnTo>
                  <a:lnTo>
                    <a:pt x="26735" y="10525"/>
                  </a:lnTo>
                  <a:lnTo>
                    <a:pt x="26788" y="10557"/>
                  </a:lnTo>
                  <a:lnTo>
                    <a:pt x="26843" y="10588"/>
                  </a:lnTo>
                  <a:lnTo>
                    <a:pt x="26897" y="10618"/>
                  </a:lnTo>
                  <a:lnTo>
                    <a:pt x="26954" y="10645"/>
                  </a:lnTo>
                  <a:lnTo>
                    <a:pt x="27010" y="10671"/>
                  </a:lnTo>
                  <a:lnTo>
                    <a:pt x="27067" y="10695"/>
                  </a:lnTo>
                  <a:lnTo>
                    <a:pt x="27124" y="10718"/>
                  </a:lnTo>
                  <a:lnTo>
                    <a:pt x="27182" y="10738"/>
                  </a:lnTo>
                  <a:lnTo>
                    <a:pt x="27240" y="10758"/>
                  </a:lnTo>
                  <a:lnTo>
                    <a:pt x="27298" y="10776"/>
                  </a:lnTo>
                  <a:lnTo>
                    <a:pt x="27357" y="10792"/>
                  </a:lnTo>
                  <a:lnTo>
                    <a:pt x="27417" y="10807"/>
                  </a:lnTo>
                  <a:lnTo>
                    <a:pt x="27476" y="10821"/>
                  </a:lnTo>
                  <a:lnTo>
                    <a:pt x="27535" y="10832"/>
                  </a:lnTo>
                  <a:lnTo>
                    <a:pt x="27596" y="10841"/>
                  </a:lnTo>
                  <a:lnTo>
                    <a:pt x="27655" y="10850"/>
                  </a:lnTo>
                  <a:lnTo>
                    <a:pt x="27716" y="10857"/>
                  </a:lnTo>
                  <a:lnTo>
                    <a:pt x="27776" y="10862"/>
                  </a:lnTo>
                  <a:lnTo>
                    <a:pt x="27836" y="10865"/>
                  </a:lnTo>
                  <a:lnTo>
                    <a:pt x="27897" y="10867"/>
                  </a:lnTo>
                  <a:lnTo>
                    <a:pt x="27956" y="10868"/>
                  </a:lnTo>
                  <a:lnTo>
                    <a:pt x="28016" y="10867"/>
                  </a:lnTo>
                  <a:lnTo>
                    <a:pt x="28077" y="10864"/>
                  </a:lnTo>
                  <a:lnTo>
                    <a:pt x="28136" y="10860"/>
                  </a:lnTo>
                  <a:lnTo>
                    <a:pt x="28195" y="10854"/>
                  </a:lnTo>
                  <a:lnTo>
                    <a:pt x="28255" y="10847"/>
                  </a:lnTo>
                  <a:lnTo>
                    <a:pt x="28314" y="10838"/>
                  </a:lnTo>
                  <a:lnTo>
                    <a:pt x="28372" y="10828"/>
                  </a:lnTo>
                  <a:lnTo>
                    <a:pt x="28431" y="10815"/>
                  </a:lnTo>
                  <a:lnTo>
                    <a:pt x="28488" y="10802"/>
                  </a:lnTo>
                  <a:lnTo>
                    <a:pt x="28545" y="10786"/>
                  </a:lnTo>
                  <a:lnTo>
                    <a:pt x="28603" y="10770"/>
                  </a:lnTo>
                  <a:lnTo>
                    <a:pt x="28659" y="10752"/>
                  </a:lnTo>
                  <a:lnTo>
                    <a:pt x="28714" y="10732"/>
                  </a:lnTo>
                  <a:lnTo>
                    <a:pt x="28769" y="10710"/>
                  </a:lnTo>
                  <a:lnTo>
                    <a:pt x="28823" y="10687"/>
                  </a:lnTo>
                  <a:lnTo>
                    <a:pt x="28877" y="10662"/>
                  </a:lnTo>
                  <a:lnTo>
                    <a:pt x="28930" y="10636"/>
                  </a:lnTo>
                  <a:lnTo>
                    <a:pt x="28983" y="10609"/>
                  </a:lnTo>
                  <a:lnTo>
                    <a:pt x="29034" y="10580"/>
                  </a:lnTo>
                  <a:lnTo>
                    <a:pt x="29083" y="10549"/>
                  </a:lnTo>
                  <a:lnTo>
                    <a:pt x="29133" y="10517"/>
                  </a:lnTo>
                  <a:lnTo>
                    <a:pt x="29181" y="10482"/>
                  </a:lnTo>
                  <a:lnTo>
                    <a:pt x="29229" y="10447"/>
                  </a:lnTo>
                  <a:lnTo>
                    <a:pt x="29276" y="10411"/>
                  </a:lnTo>
                  <a:lnTo>
                    <a:pt x="29321" y="10372"/>
                  </a:lnTo>
                  <a:lnTo>
                    <a:pt x="29366" y="10332"/>
                  </a:lnTo>
                  <a:lnTo>
                    <a:pt x="29408" y="10291"/>
                  </a:lnTo>
                  <a:lnTo>
                    <a:pt x="29450" y="10247"/>
                  </a:lnTo>
                  <a:lnTo>
                    <a:pt x="29491" y="10202"/>
                  </a:lnTo>
                  <a:lnTo>
                    <a:pt x="29530" y="10157"/>
                  </a:lnTo>
                  <a:lnTo>
                    <a:pt x="29569" y="10109"/>
                  </a:lnTo>
                  <a:lnTo>
                    <a:pt x="29605" y="10060"/>
                  </a:lnTo>
                  <a:lnTo>
                    <a:pt x="29640" y="10009"/>
                  </a:lnTo>
                  <a:lnTo>
                    <a:pt x="29674" y="9957"/>
                  </a:lnTo>
                  <a:lnTo>
                    <a:pt x="29707" y="9903"/>
                  </a:lnTo>
                  <a:lnTo>
                    <a:pt x="29727" y="9868"/>
                  </a:lnTo>
                  <a:lnTo>
                    <a:pt x="29746" y="9833"/>
                  </a:lnTo>
                  <a:lnTo>
                    <a:pt x="29764" y="9798"/>
                  </a:lnTo>
                  <a:lnTo>
                    <a:pt x="29783" y="9761"/>
                  </a:lnTo>
                  <a:lnTo>
                    <a:pt x="29800" y="9726"/>
                  </a:lnTo>
                  <a:lnTo>
                    <a:pt x="29817" y="9688"/>
                  </a:lnTo>
                  <a:lnTo>
                    <a:pt x="29833" y="9652"/>
                  </a:lnTo>
                  <a:lnTo>
                    <a:pt x="29850" y="9614"/>
                  </a:lnTo>
                  <a:lnTo>
                    <a:pt x="29864" y="9577"/>
                  </a:lnTo>
                  <a:lnTo>
                    <a:pt x="29879" y="9538"/>
                  </a:lnTo>
                  <a:lnTo>
                    <a:pt x="29893" y="9501"/>
                  </a:lnTo>
                  <a:lnTo>
                    <a:pt x="29906" y="9462"/>
                  </a:lnTo>
                  <a:lnTo>
                    <a:pt x="29918" y="9424"/>
                  </a:lnTo>
                  <a:lnTo>
                    <a:pt x="29931" y="9384"/>
                  </a:lnTo>
                  <a:lnTo>
                    <a:pt x="29942" y="9346"/>
                  </a:lnTo>
                  <a:lnTo>
                    <a:pt x="29953" y="9306"/>
                  </a:lnTo>
                  <a:lnTo>
                    <a:pt x="29962" y="9267"/>
                  </a:lnTo>
                  <a:lnTo>
                    <a:pt x="29971" y="9227"/>
                  </a:lnTo>
                  <a:lnTo>
                    <a:pt x="29980" y="9188"/>
                  </a:lnTo>
                  <a:lnTo>
                    <a:pt x="29988" y="9147"/>
                  </a:lnTo>
                  <a:lnTo>
                    <a:pt x="29994" y="9108"/>
                  </a:lnTo>
                  <a:lnTo>
                    <a:pt x="30001" y="9068"/>
                  </a:lnTo>
                  <a:lnTo>
                    <a:pt x="30006" y="9027"/>
                  </a:lnTo>
                  <a:lnTo>
                    <a:pt x="30011" y="8988"/>
                  </a:lnTo>
                  <a:lnTo>
                    <a:pt x="30015" y="8947"/>
                  </a:lnTo>
                  <a:lnTo>
                    <a:pt x="30018" y="8908"/>
                  </a:lnTo>
                  <a:lnTo>
                    <a:pt x="30020" y="8867"/>
                  </a:lnTo>
                  <a:lnTo>
                    <a:pt x="30021" y="8827"/>
                  </a:lnTo>
                  <a:lnTo>
                    <a:pt x="30023" y="8787"/>
                  </a:lnTo>
                  <a:lnTo>
                    <a:pt x="30023" y="8747"/>
                  </a:lnTo>
                  <a:lnTo>
                    <a:pt x="30021" y="8707"/>
                  </a:lnTo>
                  <a:lnTo>
                    <a:pt x="30019" y="8667"/>
                  </a:lnTo>
                  <a:lnTo>
                    <a:pt x="30017" y="8628"/>
                  </a:lnTo>
                  <a:lnTo>
                    <a:pt x="30013" y="8588"/>
                  </a:lnTo>
                  <a:lnTo>
                    <a:pt x="30009" y="8549"/>
                  </a:lnTo>
                  <a:lnTo>
                    <a:pt x="30004" y="8509"/>
                  </a:lnTo>
                  <a:lnTo>
                    <a:pt x="29998" y="8471"/>
                  </a:lnTo>
                  <a:lnTo>
                    <a:pt x="29990" y="8432"/>
                  </a:lnTo>
                  <a:lnTo>
                    <a:pt x="29982" y="8394"/>
                  </a:lnTo>
                  <a:lnTo>
                    <a:pt x="29974" y="8355"/>
                  </a:lnTo>
                  <a:lnTo>
                    <a:pt x="29963" y="8317"/>
                  </a:lnTo>
                  <a:lnTo>
                    <a:pt x="29953" y="8279"/>
                  </a:lnTo>
                  <a:lnTo>
                    <a:pt x="29941" y="8242"/>
                  </a:lnTo>
                  <a:lnTo>
                    <a:pt x="29928" y="8204"/>
                  </a:lnTo>
                  <a:lnTo>
                    <a:pt x="29914" y="8168"/>
                  </a:lnTo>
                  <a:lnTo>
                    <a:pt x="29900" y="8130"/>
                  </a:lnTo>
                  <a:lnTo>
                    <a:pt x="29884" y="8095"/>
                  </a:lnTo>
                  <a:lnTo>
                    <a:pt x="29867" y="8058"/>
                  </a:lnTo>
                  <a:lnTo>
                    <a:pt x="29850" y="8023"/>
                  </a:lnTo>
                  <a:lnTo>
                    <a:pt x="29831" y="7989"/>
                  </a:lnTo>
                  <a:lnTo>
                    <a:pt x="29811" y="7954"/>
                  </a:lnTo>
                  <a:lnTo>
                    <a:pt x="29790" y="7920"/>
                  </a:lnTo>
                  <a:lnTo>
                    <a:pt x="29767" y="7887"/>
                  </a:lnTo>
                  <a:lnTo>
                    <a:pt x="29745" y="7853"/>
                  </a:lnTo>
                  <a:lnTo>
                    <a:pt x="29721" y="7821"/>
                  </a:lnTo>
                  <a:lnTo>
                    <a:pt x="29696" y="7789"/>
                  </a:lnTo>
                  <a:lnTo>
                    <a:pt x="29670" y="7758"/>
                  </a:lnTo>
                  <a:lnTo>
                    <a:pt x="29643" y="7726"/>
                  </a:lnTo>
                  <a:lnTo>
                    <a:pt x="29613" y="7696"/>
                  </a:lnTo>
                  <a:lnTo>
                    <a:pt x="29584" y="7666"/>
                  </a:lnTo>
                  <a:lnTo>
                    <a:pt x="29553" y="7637"/>
                  </a:lnTo>
                  <a:lnTo>
                    <a:pt x="29522" y="7609"/>
                  </a:lnTo>
                  <a:lnTo>
                    <a:pt x="29488" y="7581"/>
                  </a:lnTo>
                  <a:lnTo>
                    <a:pt x="29454" y="7554"/>
                  </a:lnTo>
                  <a:lnTo>
                    <a:pt x="29417" y="7517"/>
                  </a:lnTo>
                  <a:lnTo>
                    <a:pt x="29384" y="7487"/>
                  </a:lnTo>
                  <a:lnTo>
                    <a:pt x="29355" y="7461"/>
                  </a:lnTo>
                  <a:lnTo>
                    <a:pt x="29331" y="7439"/>
                  </a:lnTo>
                  <a:lnTo>
                    <a:pt x="29297" y="7412"/>
                  </a:lnTo>
                  <a:lnTo>
                    <a:pt x="29285" y="7403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Ins="252000" anchor="ctr">
              <a:noAutofit/>
            </a:bodyPr>
            <a:lstStyle/>
            <a:p>
              <a:pPr algn="ctr">
                <a:defRPr/>
              </a:pPr>
              <a:r>
                <a:rPr lang="en-US" altLang="zh-CN" sz="32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重点句型二</a:t>
              </a: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5310182" y="4357694"/>
            <a:ext cx="2903220" cy="2107565"/>
          </a:xfrm>
          <a:prstGeom prst="rect">
            <a:avLst/>
          </a:prstGeom>
        </p:spPr>
      </p:pic>
      <p:pic>
        <p:nvPicPr>
          <p:cNvPr id="24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2097267"/>
          <p:cNvPicPr/>
          <p:nvPr/>
        </p:nvPicPr>
        <p:blipFill>
          <a:blip r:embed="rId5" cstate="print"/>
          <a:srcRect r="72971"/>
          <a:stretch>
            <a:fillRect/>
          </a:stretch>
        </p:blipFill>
        <p:spPr>
          <a:xfrm>
            <a:off x="2222500" y="6213158"/>
            <a:ext cx="1263650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图片 209726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682750" y="6383338"/>
            <a:ext cx="539750" cy="46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图片 209726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696450" y="6343650"/>
            <a:ext cx="720725" cy="477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1" name="图片 2097238"/>
          <p:cNvPicPr/>
          <p:nvPr/>
        </p:nvPicPr>
        <p:blipFill>
          <a:blip r:embed="rId4" cstate="print"/>
          <a:srcRect r="72971"/>
          <a:stretch>
            <a:fillRect/>
          </a:stretch>
        </p:blipFill>
        <p:spPr>
          <a:xfrm>
            <a:off x="8107363" y="6042025"/>
            <a:ext cx="1624012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2" name="图片 2097239"/>
          <p:cNvPicPr/>
          <p:nvPr/>
        </p:nvPicPr>
        <p:blipFill>
          <a:blip r:embed="rId5" cstate="print"/>
          <a:srcRect r="72971"/>
          <a:stretch>
            <a:fillRect/>
          </a:stretch>
        </p:blipFill>
        <p:spPr>
          <a:xfrm>
            <a:off x="2352675" y="6348413"/>
            <a:ext cx="1263650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图片 209724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809750" y="6510338"/>
            <a:ext cx="539750" cy="46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图片 209724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823450" y="6470650"/>
            <a:ext cx="720725" cy="477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8" name="图片 2097243"/>
          <p:cNvPicPr/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36600" y="4502150"/>
            <a:ext cx="1270635" cy="1539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文本框 17"/>
          <p:cNvSpPr txBox="1"/>
          <p:nvPr/>
        </p:nvSpPr>
        <p:spPr>
          <a:xfrm>
            <a:off x="3452794" y="1357298"/>
            <a:ext cx="8143932" cy="156966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accent1"/>
                </a:solidFill>
                <a:latin typeface="Comic Sans MS" panose="030F0702030302020204" charset="0"/>
                <a:ea typeface="楷体" panose="02010609060101010101" pitchFamily="49" charset="-122"/>
              </a:rPr>
              <a:t> </a:t>
            </a:r>
            <a:r>
              <a:rPr lang="en-US" sz="3200" dirty="0">
                <a:solidFill>
                  <a:srgbClr val="3333FF"/>
                </a:solidFill>
                <a:latin typeface="Comic Sans MS" panose="030F0702030302020204" charset="0"/>
                <a:ea typeface="楷体" panose="02010609060101010101" pitchFamily="49" charset="-122"/>
              </a:rPr>
              <a:t>Autumn is my </a:t>
            </a:r>
            <a:r>
              <a:rPr lang="en-US" sz="3200" dirty="0" err="1">
                <a:solidFill>
                  <a:srgbClr val="3333FF"/>
                </a:solidFill>
                <a:latin typeface="Comic Sans MS" panose="030F0702030302020204" charset="0"/>
                <a:ea typeface="楷体" panose="02010609060101010101" pitchFamily="49" charset="-122"/>
              </a:rPr>
              <a:t>favourite</a:t>
            </a:r>
            <a:r>
              <a:rPr lang="en-US" sz="3200" dirty="0">
                <a:solidFill>
                  <a:srgbClr val="3333FF"/>
                </a:solidFill>
                <a:latin typeface="Comic Sans MS" panose="030F0702030302020204" charset="0"/>
                <a:ea typeface="楷体" panose="02010609060101010101" pitchFamily="49" charset="-122"/>
              </a:rPr>
              <a:t> season! </a:t>
            </a:r>
            <a:r>
              <a:rPr lang="zh-CN" altLang="en-US" sz="3200" dirty="0">
                <a:solidFill>
                  <a:srgbClr val="3333FF"/>
                </a:solidFill>
                <a:latin typeface="Comic Sans MS" panose="030F0702030302020204" charset="0"/>
                <a:ea typeface="楷体" panose="02010609060101010101" pitchFamily="49" charset="-122"/>
              </a:rPr>
              <a:t>秋天是我最喜欢的季节</a:t>
            </a:r>
            <a:r>
              <a:rPr lang="en-US" altLang="zh-CN" sz="3200" dirty="0">
                <a:solidFill>
                  <a:srgbClr val="3333FF"/>
                </a:solidFill>
                <a:latin typeface="Comic Sans MS" panose="030F0702030302020204" charset="0"/>
                <a:ea typeface="楷体" panose="02010609060101010101" pitchFamily="49" charset="-122"/>
              </a:rPr>
              <a:t>!</a:t>
            </a:r>
            <a:endParaRPr lang="zh-CN" altLang="en-US" sz="3200" dirty="0">
              <a:solidFill>
                <a:srgbClr val="3333FF"/>
              </a:solidFill>
              <a:latin typeface="Comic Sans MS" panose="030F0702030302020204" charset="0"/>
              <a:ea typeface="楷体" panose="02010609060101010101" pitchFamily="49" charset="-122"/>
            </a:endParaRPr>
          </a:p>
        </p:txBody>
      </p:sp>
      <p:sp>
        <p:nvSpPr>
          <p:cNvPr id="25612" name="矩形 1048621"/>
          <p:cNvSpPr/>
          <p:nvPr/>
        </p:nvSpPr>
        <p:spPr>
          <a:xfrm>
            <a:off x="1952596" y="3500438"/>
            <a:ext cx="9215502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atinLnBrk="1"/>
            <a:r>
              <a:rPr lang="zh-CN" altLang="en-US" sz="3200" b="1" dirty="0">
                <a:solidFill>
                  <a:srgbClr val="FF0000"/>
                </a:solidFill>
                <a:effectLst/>
                <a:latin typeface="+mn-ea"/>
                <a:ea typeface="+mn-ea"/>
                <a:sym typeface="+mn-ea"/>
              </a:rPr>
              <a:t>【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句型结构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+mn-ea"/>
                <a:ea typeface="+mn-ea"/>
                <a:sym typeface="+mn-ea"/>
              </a:rPr>
              <a:t>】</a:t>
            </a:r>
            <a:r>
              <a:rPr lang="zh-CN" altLang="en-US" sz="3200" b="1" dirty="0">
                <a:solidFill>
                  <a:srgbClr val="FF0000"/>
                </a:solidFill>
                <a:latin typeface="Comic Sans MS" panose="030F0702030302020204" charset="0"/>
                <a:ea typeface="楷体" panose="02010609060101010101" pitchFamily="49" charset="-122"/>
                <a:sym typeface="+mn-ea"/>
              </a:rPr>
              <a:t>季节 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charset="0"/>
                <a:ea typeface="楷体" panose="02010609060101010101" pitchFamily="49" charset="-122"/>
                <a:sym typeface="+mn-ea"/>
              </a:rPr>
              <a:t>+ is + </a:t>
            </a:r>
            <a:r>
              <a:rPr lang="en-US" altLang="zh-CN" sz="3200" b="1" dirty="0" err="1">
                <a:solidFill>
                  <a:srgbClr val="FF0000"/>
                </a:solidFill>
                <a:latin typeface="Comic Sans MS" panose="030F0702030302020204" charset="0"/>
                <a:ea typeface="楷体" panose="02010609060101010101" pitchFamily="49" charset="-122"/>
                <a:sym typeface="+mn-ea"/>
              </a:rPr>
              <a:t>sb’s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charset="0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3200" b="1" dirty="0" err="1">
                <a:solidFill>
                  <a:srgbClr val="FF0000"/>
                </a:solidFill>
                <a:latin typeface="Comic Sans MS" panose="030F0702030302020204" charset="0"/>
                <a:ea typeface="楷体" panose="02010609060101010101" pitchFamily="49" charset="-122"/>
                <a:sym typeface="+mn-ea"/>
              </a:rPr>
              <a:t>favourite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charset="0"/>
                <a:ea typeface="楷体" panose="02010609060101010101" pitchFamily="49" charset="-122"/>
                <a:sym typeface="+mn-ea"/>
              </a:rPr>
              <a:t> season.</a:t>
            </a:r>
            <a:endParaRPr lang="en-US" altLang="zh-CN" sz="3200" b="1" dirty="0">
              <a:solidFill>
                <a:srgbClr val="FF0000"/>
              </a:solidFill>
              <a:effectLst/>
              <a:latin typeface="Comic Sans MS" panose="030F0702030302020204" charset="0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56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0490"/>
            <a:ext cx="1127760" cy="807085"/>
          </a:xfrm>
          <a:prstGeom prst="rect">
            <a:avLst/>
          </a:prstGeom>
        </p:spPr>
      </p:pic>
      <p:sp>
        <p:nvSpPr>
          <p:cNvPr id="22" name="对角圆角矩形 21"/>
          <p:cNvSpPr/>
          <p:nvPr/>
        </p:nvSpPr>
        <p:spPr>
          <a:xfrm>
            <a:off x="1447165" y="238760"/>
            <a:ext cx="1583055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Test</a:t>
            </a:r>
          </a:p>
        </p:txBody>
      </p:sp>
      <p:sp>
        <p:nvSpPr>
          <p:cNvPr id="15" name="矩形 14"/>
          <p:cNvSpPr/>
          <p:nvPr/>
        </p:nvSpPr>
        <p:spPr>
          <a:xfrm>
            <a:off x="452398" y="1714488"/>
            <a:ext cx="1064426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3200" dirty="0">
                <a:latin typeface="Comic Sans MS" panose="030F0702030302020204" charset="0"/>
                <a:ea typeface="楷体" panose="02010609060101010101" pitchFamily="49" charset="-122"/>
              </a:rPr>
              <a:t>(</a:t>
            </a:r>
            <a:r>
              <a:rPr lang="zh-CN" altLang="en-US" sz="3200" dirty="0">
                <a:latin typeface="Comic Sans MS" panose="030F0702030302020204" charset="0"/>
                <a:ea typeface="楷体" panose="02010609060101010101" pitchFamily="49" charset="-122"/>
              </a:rPr>
              <a:t>　　</a:t>
            </a:r>
            <a:r>
              <a:rPr lang="en-US" sz="3200" dirty="0">
                <a:latin typeface="Comic Sans MS" panose="030F0702030302020204" charset="0"/>
                <a:ea typeface="楷体" panose="02010609060101010101" pitchFamily="49" charset="-122"/>
              </a:rPr>
              <a:t>)</a:t>
            </a:r>
            <a:r>
              <a:rPr lang="en-US" sz="3200" dirty="0" err="1">
                <a:latin typeface="Comic Sans MS" panose="030F0702030302020204" charset="0"/>
                <a:ea typeface="楷体" panose="02010609060101010101" pitchFamily="49" charset="-122"/>
              </a:rPr>
              <a:t>1.There</a:t>
            </a:r>
            <a:r>
              <a:rPr lang="en-US" sz="3200" dirty="0">
                <a:latin typeface="Comic Sans MS" panose="030F0702030302020204" charset="0"/>
                <a:ea typeface="楷体" panose="02010609060101010101" pitchFamily="49" charset="-122"/>
              </a:rPr>
              <a:t> are </a:t>
            </a:r>
            <a:r>
              <a:rPr lang="zh-CN" altLang="en-US" sz="3200" u="sng" dirty="0">
                <a:latin typeface="Comic Sans MS" panose="030F0702030302020204" charset="0"/>
                <a:ea typeface="楷体" panose="02010609060101010101" pitchFamily="49" charset="-122"/>
              </a:rPr>
              <a:t>　　　　</a:t>
            </a:r>
            <a:r>
              <a:rPr lang="en-US" sz="3200" dirty="0">
                <a:latin typeface="Comic Sans MS" panose="030F0702030302020204" charset="0"/>
                <a:ea typeface="楷体" panose="02010609060101010101" pitchFamily="49" charset="-122"/>
              </a:rPr>
              <a:t>months in a year.</a:t>
            </a:r>
            <a:r>
              <a:rPr lang="zh-CN" altLang="en-US" sz="3200" dirty="0">
                <a:latin typeface="Comic Sans MS" panose="030F0702030302020204" charset="0"/>
                <a:ea typeface="楷体" panose="02010609060101010101" pitchFamily="49" charset="-122"/>
              </a:rPr>
              <a:t>　　</a:t>
            </a:r>
            <a:r>
              <a:rPr lang="en-US" sz="3200" dirty="0">
                <a:latin typeface="Comic Sans MS" panose="030F0702030302020204" charset="0"/>
                <a:ea typeface="楷体" panose="02010609060101010101" pitchFamily="49" charset="-122"/>
              </a:rPr>
              <a:t> </a:t>
            </a:r>
            <a:endParaRPr lang="zh-CN" altLang="en-US" sz="3200" dirty="0">
              <a:latin typeface="Comic Sans MS" panose="030F0702030302020204" charset="0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sz="3200" dirty="0">
                <a:latin typeface="Comic Sans MS" panose="030F0702030302020204" charset="0"/>
                <a:ea typeface="楷体" panose="02010609060101010101" pitchFamily="49" charset="-122"/>
              </a:rPr>
              <a:t>(</a:t>
            </a:r>
            <a:r>
              <a:rPr lang="zh-CN" altLang="en-US" sz="3200" dirty="0">
                <a:latin typeface="Comic Sans MS" panose="030F0702030302020204" charset="0"/>
                <a:ea typeface="楷体" panose="02010609060101010101" pitchFamily="49" charset="-122"/>
              </a:rPr>
              <a:t>　　</a:t>
            </a:r>
            <a:r>
              <a:rPr lang="en-US" sz="3200" dirty="0">
                <a:latin typeface="Comic Sans MS" panose="030F0702030302020204" charset="0"/>
                <a:ea typeface="楷体" panose="02010609060101010101" pitchFamily="49" charset="-122"/>
              </a:rPr>
              <a:t>)</a:t>
            </a:r>
            <a:r>
              <a:rPr lang="en-US" sz="3200" dirty="0" err="1">
                <a:latin typeface="Comic Sans MS" panose="030F0702030302020204" charset="0"/>
                <a:ea typeface="楷体" panose="02010609060101010101" pitchFamily="49" charset="-122"/>
              </a:rPr>
              <a:t>2.H</a:t>
            </a:r>
            <a:r>
              <a:rPr lang="en-US" altLang="zh-CN" sz="3200" dirty="0" err="1">
                <a:latin typeface="Comic Sans MS" panose="030F0702030302020204" charset="0"/>
                <a:ea typeface="楷体" panose="02010609060101010101" pitchFamily="49" charset="-122"/>
              </a:rPr>
              <a:t>is</a:t>
            </a:r>
            <a:r>
              <a:rPr lang="en-US" sz="3200" dirty="0">
                <a:latin typeface="Comic Sans MS" panose="030F0702030302020204" charset="0"/>
                <a:ea typeface="楷体" panose="02010609060101010101" pitchFamily="49" charset="-122"/>
              </a:rPr>
              <a:t> </a:t>
            </a:r>
            <a:r>
              <a:rPr lang="en-US" sz="3200" dirty="0" err="1">
                <a:latin typeface="Comic Sans MS" panose="030F0702030302020204" charset="0"/>
                <a:ea typeface="楷体" panose="02010609060101010101" pitchFamily="49" charset="-122"/>
              </a:rPr>
              <a:t>favourite</a:t>
            </a:r>
            <a:r>
              <a:rPr lang="en-US" sz="3200" dirty="0">
                <a:latin typeface="Comic Sans MS" panose="030F0702030302020204" charset="0"/>
                <a:ea typeface="楷体" panose="02010609060101010101" pitchFamily="49" charset="-122"/>
              </a:rPr>
              <a:t> </a:t>
            </a:r>
            <a:r>
              <a:rPr lang="zh-CN" altLang="en-US" sz="3200" u="sng" dirty="0">
                <a:latin typeface="Comic Sans MS" panose="030F0702030302020204" charset="0"/>
                <a:ea typeface="楷体" panose="02010609060101010101" pitchFamily="49" charset="-122"/>
              </a:rPr>
              <a:t>　　　　</a:t>
            </a:r>
            <a:r>
              <a:rPr lang="en-US" sz="3200" dirty="0">
                <a:latin typeface="Comic Sans MS" panose="030F0702030302020204" charset="0"/>
                <a:ea typeface="楷体" panose="02010609060101010101" pitchFamily="49" charset="-122"/>
              </a:rPr>
              <a:t>is winter.</a:t>
            </a:r>
            <a:r>
              <a:rPr lang="zh-CN" altLang="en-US" sz="3200" dirty="0">
                <a:latin typeface="Comic Sans MS" panose="030F0702030302020204" charset="0"/>
                <a:ea typeface="楷体" panose="02010609060101010101" pitchFamily="49" charset="-122"/>
              </a:rPr>
              <a:t>　　</a:t>
            </a:r>
            <a:r>
              <a:rPr lang="en-US" sz="3200" dirty="0">
                <a:latin typeface="Comic Sans MS" panose="030F0702030302020204" charset="0"/>
                <a:ea typeface="楷体" panose="02010609060101010101" pitchFamily="49" charset="-122"/>
              </a:rPr>
              <a:t> </a:t>
            </a:r>
            <a:endParaRPr lang="zh-CN" altLang="en-US" sz="3200" dirty="0">
              <a:latin typeface="Comic Sans MS" panose="030F0702030302020204" charset="0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sz="3200" dirty="0">
                <a:latin typeface="Comic Sans MS" panose="030F0702030302020204" charset="0"/>
                <a:ea typeface="楷体" panose="02010609060101010101" pitchFamily="49" charset="-122"/>
              </a:rPr>
              <a:t>(</a:t>
            </a:r>
            <a:r>
              <a:rPr lang="zh-CN" altLang="en-US" sz="3200" dirty="0">
                <a:latin typeface="Comic Sans MS" panose="030F0702030302020204" charset="0"/>
                <a:ea typeface="楷体" panose="02010609060101010101" pitchFamily="49" charset="-122"/>
              </a:rPr>
              <a:t>　　</a:t>
            </a:r>
            <a:r>
              <a:rPr lang="en-US" sz="3200" dirty="0">
                <a:latin typeface="Comic Sans MS" panose="030F0702030302020204" charset="0"/>
                <a:ea typeface="楷体" panose="02010609060101010101" pitchFamily="49" charset="-122"/>
              </a:rPr>
              <a:t>)</a:t>
            </a:r>
            <a:r>
              <a:rPr lang="en-US" sz="3200" dirty="0" err="1">
                <a:latin typeface="Comic Sans MS" panose="030F0702030302020204" charset="0"/>
                <a:ea typeface="楷体" panose="02010609060101010101" pitchFamily="49" charset="-122"/>
              </a:rPr>
              <a:t>3.There</a:t>
            </a:r>
            <a:r>
              <a:rPr lang="en-US" sz="3200" dirty="0">
                <a:latin typeface="Comic Sans MS" panose="030F0702030302020204" charset="0"/>
                <a:ea typeface="楷体" panose="02010609060101010101" pitchFamily="49" charset="-122"/>
              </a:rPr>
              <a:t> are </a:t>
            </a:r>
            <a:r>
              <a:rPr lang="zh-CN" altLang="en-US" sz="3200" u="sng" dirty="0">
                <a:latin typeface="Comic Sans MS" panose="030F0702030302020204" charset="0"/>
                <a:ea typeface="楷体" panose="02010609060101010101" pitchFamily="49" charset="-122"/>
              </a:rPr>
              <a:t>　　　　</a:t>
            </a:r>
            <a:r>
              <a:rPr lang="en-US" sz="3200" dirty="0">
                <a:latin typeface="Comic Sans MS" panose="030F0702030302020204" charset="0"/>
                <a:ea typeface="楷体" panose="02010609060101010101" pitchFamily="49" charset="-122"/>
              </a:rPr>
              <a:t>seasons in a year.</a:t>
            </a:r>
            <a:r>
              <a:rPr lang="zh-CN" altLang="en-US" sz="3200" dirty="0">
                <a:latin typeface="Comic Sans MS" panose="030F0702030302020204" charset="0"/>
                <a:ea typeface="楷体" panose="02010609060101010101" pitchFamily="49" charset="-122"/>
              </a:rPr>
              <a:t>　　</a:t>
            </a:r>
            <a:r>
              <a:rPr lang="en-US" sz="3200" dirty="0">
                <a:latin typeface="Comic Sans MS" panose="030F0702030302020204" charset="0"/>
                <a:ea typeface="楷体" panose="02010609060101010101" pitchFamily="49" charset="-122"/>
              </a:rPr>
              <a:t> </a:t>
            </a:r>
            <a:endParaRPr lang="zh-CN" altLang="en-US" sz="3200" dirty="0">
              <a:latin typeface="Comic Sans MS" panose="030F0702030302020204" charset="0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sz="3200" dirty="0">
                <a:latin typeface="Comic Sans MS" panose="030F0702030302020204" charset="0"/>
                <a:ea typeface="楷体" panose="02010609060101010101" pitchFamily="49" charset="-122"/>
              </a:rPr>
              <a:t>(</a:t>
            </a:r>
            <a:r>
              <a:rPr lang="zh-CN" altLang="en-US" sz="3200" dirty="0">
                <a:latin typeface="Comic Sans MS" panose="030F0702030302020204" charset="0"/>
                <a:ea typeface="楷体" panose="02010609060101010101" pitchFamily="49" charset="-122"/>
              </a:rPr>
              <a:t>　　</a:t>
            </a:r>
            <a:r>
              <a:rPr lang="en-US" sz="3200" dirty="0">
                <a:latin typeface="Comic Sans MS" panose="030F0702030302020204" charset="0"/>
                <a:ea typeface="楷体" panose="02010609060101010101" pitchFamily="49" charset="-122"/>
              </a:rPr>
              <a:t>)</a:t>
            </a:r>
            <a:r>
              <a:rPr lang="en-US" sz="3200" dirty="0" err="1">
                <a:latin typeface="Comic Sans MS" panose="030F0702030302020204" charset="0"/>
                <a:ea typeface="楷体" panose="02010609060101010101" pitchFamily="49" charset="-122"/>
              </a:rPr>
              <a:t>4</a:t>
            </a:r>
            <a:r>
              <a:rPr lang="en-US" altLang="zh-CN" sz="3200" dirty="0" err="1">
                <a:latin typeface="Comic Sans MS" panose="030F0702030302020204" charset="0"/>
                <a:ea typeface="楷体" panose="02010609060101010101" pitchFamily="49" charset="-122"/>
              </a:rPr>
              <a:t>.I</a:t>
            </a:r>
            <a:r>
              <a:rPr lang="en-US" altLang="zh-CN" sz="3200" dirty="0">
                <a:latin typeface="Comic Sans MS" panose="030F0702030302020204" charset="0"/>
                <a:ea typeface="楷体" panose="02010609060101010101" pitchFamily="49" charset="-122"/>
              </a:rPr>
              <a:t> </a:t>
            </a:r>
            <a:r>
              <a:rPr lang="en-US" sz="3200" dirty="0">
                <a:latin typeface="Comic Sans MS" panose="030F0702030302020204" charset="0"/>
                <a:ea typeface="楷体" panose="02010609060101010101" pitchFamily="49" charset="-122"/>
              </a:rPr>
              <a:t>can </a:t>
            </a:r>
            <a:r>
              <a:rPr lang="zh-CN" altLang="en-US" sz="3200" u="sng" dirty="0">
                <a:latin typeface="Comic Sans MS" panose="030F0702030302020204" charset="0"/>
                <a:ea typeface="楷体" panose="02010609060101010101" pitchFamily="49" charset="-122"/>
              </a:rPr>
              <a:t>　　　　</a:t>
            </a:r>
            <a:r>
              <a:rPr lang="en-US" sz="3200" dirty="0">
                <a:latin typeface="Comic Sans MS" panose="030F0702030302020204" charset="0"/>
                <a:ea typeface="楷体" panose="02010609060101010101" pitchFamily="49" charset="-122"/>
              </a:rPr>
              <a:t>in summer.</a:t>
            </a:r>
            <a:r>
              <a:rPr lang="zh-CN" altLang="en-US" sz="3200" dirty="0">
                <a:latin typeface="Comic Sans MS" panose="030F0702030302020204" charset="0"/>
                <a:ea typeface="楷体" panose="02010609060101010101" pitchFamily="49" charset="-122"/>
              </a:rPr>
              <a:t>　　</a:t>
            </a:r>
            <a:r>
              <a:rPr lang="en-US" sz="3200" dirty="0">
                <a:latin typeface="Comic Sans MS" panose="030F0702030302020204" charset="0"/>
                <a:ea typeface="楷体" panose="02010609060101010101" pitchFamily="49" charset="-122"/>
              </a:rPr>
              <a:t> </a:t>
            </a:r>
            <a:endParaRPr lang="zh-CN" altLang="en-US" sz="3200" dirty="0">
              <a:latin typeface="Comic Sans MS" panose="030F0702030302020204" charset="0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9522" y="1071546"/>
            <a:ext cx="61436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>
                <a:solidFill>
                  <a:srgbClr val="FF0000"/>
                </a:solidFill>
                <a:latin typeface="Comic Sans MS" panose="030F0702030302020204" charset="0"/>
                <a:ea typeface="楷体" panose="02010609060101010101" pitchFamily="49" charset="-122"/>
              </a:rPr>
              <a:t>选出正确的单词使句意完整。</a:t>
            </a:r>
          </a:p>
        </p:txBody>
      </p:sp>
      <p:sp>
        <p:nvSpPr>
          <p:cNvPr id="21" name="矩形 20"/>
          <p:cNvSpPr/>
          <p:nvPr/>
        </p:nvSpPr>
        <p:spPr>
          <a:xfrm>
            <a:off x="9136718" y="2187876"/>
            <a:ext cx="2884532" cy="1814830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en-US" sz="2800" dirty="0" err="1">
                <a:solidFill>
                  <a:srgbClr val="7030A0"/>
                </a:solidFill>
                <a:latin typeface="Comic Sans MS" panose="030F0702030302020204" charset="0"/>
                <a:ea typeface="楷体" panose="02010609060101010101" pitchFamily="49" charset="-122"/>
              </a:rPr>
              <a:t>A. four</a:t>
            </a:r>
            <a:r>
              <a:rPr lang="en-US" sz="2800" dirty="0">
                <a:solidFill>
                  <a:srgbClr val="7030A0"/>
                </a:solidFill>
                <a:latin typeface="Comic Sans MS" panose="030F0702030302020204" charset="0"/>
                <a:ea typeface="楷体" panose="02010609060101010101" pitchFamily="49" charset="-122"/>
              </a:rPr>
              <a:t> </a:t>
            </a:r>
            <a:r>
              <a:rPr lang="zh-CN" altLang="en-US" sz="2800" dirty="0">
                <a:solidFill>
                  <a:srgbClr val="7030A0"/>
                </a:solidFill>
                <a:latin typeface="Comic Sans MS" panose="030F0702030302020204" charset="0"/>
                <a:ea typeface="楷体" panose="02010609060101010101" pitchFamily="49" charset="-122"/>
              </a:rPr>
              <a:t>　　</a:t>
            </a:r>
          </a:p>
          <a:p>
            <a:pPr lvl="0"/>
            <a:r>
              <a:rPr lang="en-US" sz="2800" dirty="0" err="1">
                <a:solidFill>
                  <a:srgbClr val="7030A0"/>
                </a:solidFill>
                <a:latin typeface="Comic Sans MS" panose="030F0702030302020204" charset="0"/>
                <a:ea typeface="楷体" panose="02010609060101010101" pitchFamily="49" charset="-122"/>
              </a:rPr>
              <a:t>B. </a:t>
            </a:r>
            <a:r>
              <a:rPr lang="en-US" sz="2800" i="1" dirty="0" err="1">
                <a:solidFill>
                  <a:srgbClr val="7030A0"/>
                </a:solidFill>
                <a:latin typeface="Comic Sans MS" panose="030F0702030302020204" charset="0"/>
                <a:ea typeface="楷体" panose="02010609060101010101" pitchFamily="49" charset="-122"/>
              </a:rPr>
              <a:t>go</a:t>
            </a:r>
            <a:r>
              <a:rPr lang="en-US" sz="2800" i="1" dirty="0">
                <a:solidFill>
                  <a:srgbClr val="7030A0"/>
                </a:solidFill>
                <a:latin typeface="Comic Sans MS" panose="030F0702030302020204" charset="0"/>
                <a:ea typeface="楷体" panose="02010609060101010101" pitchFamily="49" charset="-122"/>
              </a:rPr>
              <a:t> swimming</a:t>
            </a:r>
            <a:r>
              <a:rPr lang="zh-CN" altLang="en-US" sz="2800" dirty="0">
                <a:solidFill>
                  <a:srgbClr val="7030A0"/>
                </a:solidFill>
                <a:latin typeface="Comic Sans MS" panose="030F0702030302020204" charset="0"/>
                <a:ea typeface="楷体" panose="02010609060101010101" pitchFamily="49" charset="-122"/>
              </a:rPr>
              <a:t>　　</a:t>
            </a:r>
            <a:r>
              <a:rPr lang="en-US" sz="2800" dirty="0" err="1">
                <a:solidFill>
                  <a:srgbClr val="7030A0"/>
                </a:solidFill>
                <a:latin typeface="Comic Sans MS" panose="030F0702030302020204" charset="0"/>
                <a:ea typeface="楷体" panose="02010609060101010101" pitchFamily="49" charset="-122"/>
              </a:rPr>
              <a:t>C. season</a:t>
            </a:r>
            <a:r>
              <a:rPr lang="zh-CN" altLang="en-US" sz="2800" dirty="0">
                <a:solidFill>
                  <a:srgbClr val="7030A0"/>
                </a:solidFill>
                <a:latin typeface="Comic Sans MS" panose="030F0702030302020204" charset="0"/>
                <a:ea typeface="楷体" panose="02010609060101010101" pitchFamily="49" charset="-122"/>
              </a:rPr>
              <a:t>　　</a:t>
            </a:r>
          </a:p>
          <a:p>
            <a:pPr lvl="0"/>
            <a:r>
              <a:rPr lang="en-US" sz="2800" dirty="0" err="1">
                <a:solidFill>
                  <a:srgbClr val="7030A0"/>
                </a:solidFill>
                <a:latin typeface="Comic Sans MS" panose="030F0702030302020204" charset="0"/>
                <a:ea typeface="楷体" panose="02010609060101010101" pitchFamily="49" charset="-122"/>
              </a:rPr>
              <a:t>D. twelve</a:t>
            </a:r>
            <a:r>
              <a:rPr lang="zh-CN" altLang="en-US" sz="2800" dirty="0">
                <a:solidFill>
                  <a:srgbClr val="7030A0"/>
                </a:solidFill>
                <a:latin typeface="Comic Sans MS" panose="030F0702030302020204" charset="0"/>
                <a:ea typeface="楷体" panose="02010609060101010101" pitchFamily="49" charset="-122"/>
              </a:rPr>
              <a:t>　　</a:t>
            </a:r>
          </a:p>
        </p:txBody>
      </p:sp>
      <p:sp>
        <p:nvSpPr>
          <p:cNvPr id="28" name="矩形 27"/>
          <p:cNvSpPr/>
          <p:nvPr/>
        </p:nvSpPr>
        <p:spPr>
          <a:xfrm>
            <a:off x="809588" y="4000504"/>
            <a:ext cx="4844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Comic Sans MS" panose="030F0702030302020204" charset="0"/>
                <a:ea typeface="楷体" panose="02010609060101010101" pitchFamily="49" charset="-122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81026" y="207167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Comic Sans MS" panose="030F0702030302020204" charset="0"/>
                <a:ea typeface="楷体" panose="02010609060101010101" pitchFamily="49" charset="-122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81026" y="3000372"/>
            <a:ext cx="4315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Comic Sans MS" panose="030F0702030302020204" charset="0"/>
                <a:ea typeface="楷体" panose="02010609060101010101" pitchFamily="49" charset="-122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09588" y="5000636"/>
            <a:ext cx="4427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Comic Sans MS" panose="030F0702030302020204" charset="0"/>
                <a:ea typeface="楷体" panose="02010609060101010101" pitchFamily="49" charset="-122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5" name="图片 5" descr="返回键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EFFFA">
                  <a:alpha val="100000"/>
                </a:srgbClr>
              </a:clrFrom>
              <a:clrTo>
                <a:srgbClr val="FEFFFA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19755" y="6046153"/>
            <a:ext cx="928370" cy="72580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1" grpId="0" bldLvl="0" animBg="1"/>
      <p:bldP spid="28" grpId="0"/>
      <p:bldP spid="31" grpId="0"/>
      <p:bldP spid="32" grpId="0"/>
      <p:bldP spid="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" name="矩形 65"/>
          <p:cNvSpPr/>
          <p:nvPr/>
        </p:nvSpPr>
        <p:spPr>
          <a:xfrm>
            <a:off x="4595802" y="859134"/>
            <a:ext cx="2967355" cy="881380"/>
          </a:xfrm>
          <a:prstGeom prst="rect">
            <a:avLst/>
          </a:prstGeom>
          <a:noFill/>
          <a:ln>
            <a:noFill/>
          </a:ln>
        </p:spPr>
        <p:txBody>
          <a:bodyPr wrap="square" lIns="51435" tIns="25718" rIns="51435" bIns="25718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defRPr/>
            </a:pPr>
            <a:r>
              <a:rPr lang="zh-CN" altLang="en-US" sz="5400" noProof="1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sym typeface="楷体" panose="02010609060101010101" pitchFamily="49" charset="-122"/>
              </a:rPr>
              <a:t>重点句型</a:t>
            </a: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0490"/>
            <a:ext cx="1127760" cy="807085"/>
          </a:xfrm>
          <a:prstGeom prst="rect">
            <a:avLst/>
          </a:prstGeom>
        </p:spPr>
      </p:pic>
      <p:sp>
        <p:nvSpPr>
          <p:cNvPr id="20" name="对角圆角矩形 19"/>
          <p:cNvSpPr/>
          <p:nvPr/>
        </p:nvSpPr>
        <p:spPr>
          <a:xfrm>
            <a:off x="1447165" y="238760"/>
            <a:ext cx="2143125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Sum-up</a:t>
            </a:r>
          </a:p>
        </p:txBody>
      </p:sp>
      <p:sp>
        <p:nvSpPr>
          <p:cNvPr id="28" name="文本框 17"/>
          <p:cNvSpPr txBox="1"/>
          <p:nvPr/>
        </p:nvSpPr>
        <p:spPr>
          <a:xfrm>
            <a:off x="238084" y="1857364"/>
            <a:ext cx="6215106" cy="3308905"/>
          </a:xfrm>
          <a:prstGeom prst="hear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方正书宋_GBK" charset="0"/>
                <a:ea typeface="宋体" panose="02010600030101010101" pitchFamily="2" charset="-122"/>
              </a:rPr>
              <a:t> </a:t>
            </a:r>
            <a:r>
              <a:rPr lang="en-US" sz="2800" dirty="0">
                <a:solidFill>
                  <a:srgbClr val="3333FF"/>
                </a:solidFill>
                <a:latin typeface="Comic Sans MS" panose="030F0702030302020204" charset="0"/>
                <a:ea typeface="宋体" panose="02010600030101010101" pitchFamily="2" charset="-122"/>
              </a:rPr>
              <a:t>It is warm in the day and cool at night. </a:t>
            </a:r>
          </a:p>
          <a:p>
            <a:r>
              <a:rPr lang="zh-CN" altLang="en-US" sz="28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这里白天暖和</a:t>
            </a:r>
            <a:r>
              <a:rPr lang="en-US" altLang="zh-CN" sz="28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晚上凉爽。</a:t>
            </a:r>
          </a:p>
        </p:txBody>
      </p:sp>
      <p:sp>
        <p:nvSpPr>
          <p:cNvPr id="29" name="文本框 17"/>
          <p:cNvSpPr txBox="1"/>
          <p:nvPr/>
        </p:nvSpPr>
        <p:spPr>
          <a:xfrm>
            <a:off x="5167306" y="1857364"/>
            <a:ext cx="6500858" cy="3313859"/>
          </a:xfrm>
          <a:prstGeom prst="heart">
            <a:avLst/>
          </a:prstGeom>
          <a:solidFill>
            <a:srgbClr val="99FF99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书宋_GBK" charset="0"/>
                <a:ea typeface="宋体" panose="02010600030101010101" pitchFamily="2" charset="-122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omic Sans MS" panose="030F0702030302020204" charset="0"/>
                <a:ea typeface="方正书宋_GBK"/>
                <a:cs typeface="Comic Sans MS" panose="030F0702030302020204" charset="0"/>
              </a:rPr>
              <a:t>Autumn is my </a:t>
            </a:r>
            <a:r>
              <a:rPr lang="en-US" sz="2800" dirty="0" err="1">
                <a:solidFill>
                  <a:srgbClr val="000000"/>
                </a:solidFill>
                <a:latin typeface="Comic Sans MS" panose="030F0702030302020204" charset="0"/>
                <a:ea typeface="方正书宋_GBK"/>
                <a:cs typeface="Comic Sans MS" panose="030F0702030302020204" charset="0"/>
              </a:rPr>
              <a:t>favourite</a:t>
            </a:r>
            <a:r>
              <a:rPr lang="en-US" sz="2800" dirty="0">
                <a:solidFill>
                  <a:srgbClr val="000000"/>
                </a:solidFill>
                <a:latin typeface="Comic Sans MS" panose="030F0702030302020204" charset="0"/>
                <a:ea typeface="方正书宋_GBK"/>
                <a:cs typeface="Comic Sans MS" panose="030F0702030302020204" charset="0"/>
              </a:rPr>
              <a:t> season! 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秋天是我最喜欢的季节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!</a:t>
            </a:r>
            <a:endParaRPr sz="28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" name="图片 5" descr="返回键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EFFFA">
                  <a:alpha val="100000"/>
                </a:srgbClr>
              </a:clrFrom>
              <a:clrTo>
                <a:srgbClr val="FEFFFA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59125" y="5902643"/>
            <a:ext cx="928370" cy="72580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6311900" y="1092835"/>
            <a:ext cx="5330825" cy="483108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6585" y="1716405"/>
            <a:ext cx="5670550" cy="3699510"/>
          </a:xfrm>
          <a:prstGeom prst="rect">
            <a:avLst/>
          </a:prstGeom>
        </p:spPr>
      </p:pic>
      <p:pic>
        <p:nvPicPr>
          <p:cNvPr id="2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组合 5"/>
          <p:cNvGrpSpPr/>
          <p:nvPr/>
        </p:nvGrpSpPr>
        <p:grpSpPr>
          <a:xfrm>
            <a:off x="6289040" y="1339850"/>
            <a:ext cx="5376545" cy="4271010"/>
            <a:chOff x="9904" y="2110"/>
            <a:chExt cx="8467" cy="6726"/>
          </a:xfrm>
        </p:grpSpPr>
        <p:sp>
          <p:nvSpPr>
            <p:cNvPr id="19458" name="Rectangle 3"/>
            <p:cNvSpPr/>
            <p:nvPr/>
          </p:nvSpPr>
          <p:spPr>
            <a:xfrm>
              <a:off x="10937" y="2110"/>
              <a:ext cx="7019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</a:rPr>
                <a:t>Homework</a:t>
              </a:r>
              <a:endPara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9904" y="4039"/>
              <a:ext cx="8467" cy="47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和同伴一起谈谈自己最喜欢的季节，以及喜欢这个季节的原因。问一问对方的生日，还可以谈论一下你知道的节日在什么时候。</a:t>
              </a:r>
              <a:endPara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endPara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0490"/>
            <a:ext cx="1127760" cy="807085"/>
          </a:xfrm>
          <a:prstGeom prst="rect">
            <a:avLst/>
          </a:prstGeom>
        </p:spPr>
      </p:pic>
      <p:sp>
        <p:nvSpPr>
          <p:cNvPr id="12" name="对角圆角矩形 11"/>
          <p:cNvSpPr/>
          <p:nvPr/>
        </p:nvSpPr>
        <p:spPr>
          <a:xfrm>
            <a:off x="1447165" y="238760"/>
            <a:ext cx="2456180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Homework</a:t>
            </a:r>
          </a:p>
        </p:txBody>
      </p:sp>
      <p:pic>
        <p:nvPicPr>
          <p:cNvPr id="4" name="图片 5" descr="返回键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EFFFA">
                  <a:alpha val="100000"/>
                </a:srgbClr>
              </a:clrFrom>
              <a:clrTo>
                <a:srgbClr val="FEFFFA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4975" y="5923598"/>
            <a:ext cx="928370" cy="72580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9326245" y="5808345"/>
            <a:ext cx="1697990" cy="1615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36930" y="5818505"/>
            <a:ext cx="1557020" cy="147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2250" y="6024245"/>
            <a:ext cx="708025" cy="603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953115" y="6017260"/>
            <a:ext cx="921385" cy="611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3371564" y="1861769"/>
            <a:ext cx="5388479" cy="11068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Comic Sans MS" panose="030F0702030302020204" charset="0"/>
                <a:ea typeface="方正卡通简体" panose="03000509000000000000" pitchFamily="65" charset="-122"/>
                <a:cs typeface="Comic Sans MS" panose="030F0702030302020204" charset="0"/>
              </a:rPr>
              <a:t>Thank you!</a:t>
            </a: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7865" y="2838450"/>
            <a:ext cx="630174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8239760" y="4697730"/>
            <a:ext cx="1414145" cy="2036445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54200" y="4963795"/>
            <a:ext cx="1581785" cy="1770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765540" y="5852160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050" y="101600"/>
            <a:ext cx="1127760" cy="807085"/>
          </a:xfrm>
          <a:prstGeom prst="rect">
            <a:avLst/>
          </a:prstGeom>
        </p:spPr>
      </p:pic>
      <p:sp>
        <p:nvSpPr>
          <p:cNvPr id="12" name="对角圆角矩形 11"/>
          <p:cNvSpPr/>
          <p:nvPr/>
        </p:nvSpPr>
        <p:spPr>
          <a:xfrm>
            <a:off x="1456690" y="229870"/>
            <a:ext cx="4074795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/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Warm-up/Revision</a:t>
            </a:r>
          </a:p>
        </p:txBody>
      </p:sp>
      <p:sp>
        <p:nvSpPr>
          <p:cNvPr id="22" name="矩形 21"/>
          <p:cNvSpPr/>
          <p:nvPr/>
        </p:nvSpPr>
        <p:spPr>
          <a:xfrm>
            <a:off x="5667372" y="3429000"/>
            <a:ext cx="426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</a:rPr>
              <a:t>…</a:t>
            </a:r>
            <a:endParaRPr lang="zh-CN" altLang="en-US" dirty="0"/>
          </a:p>
        </p:txBody>
      </p:sp>
      <p:pic>
        <p:nvPicPr>
          <p:cNvPr id="14338" name="Picture 2" descr="https://timgsa.baidu.com/timg?image&amp;quality=80&amp;size=b9999_10000&amp;sec=1532688016674&amp;di=a2dd5142e3cf410ec46a20b75b1577b2&amp;imgtype=0&amp;src=http%3A%2F%2Fpic.58pic.com%2F58pic%2F14%2F13%2F02%2F96j58PICMtx_1024.jpg"/>
          <p:cNvPicPr>
            <a:picLocks noChangeAspect="1" noChangeArrowheads="1"/>
          </p:cNvPicPr>
          <p:nvPr/>
        </p:nvPicPr>
        <p:blipFill>
          <a:blip r:embed="rId7"/>
          <a:srcRect l="2849" r="2177"/>
          <a:stretch>
            <a:fillRect/>
          </a:stretch>
        </p:blipFill>
        <p:spPr bwMode="auto">
          <a:xfrm>
            <a:off x="4595802" y="1072180"/>
            <a:ext cx="7143800" cy="4333867"/>
          </a:xfrm>
          <a:prstGeom prst="rect">
            <a:avLst/>
          </a:prstGeom>
          <a:noFill/>
        </p:spPr>
      </p:pic>
      <p:sp>
        <p:nvSpPr>
          <p:cNvPr id="17" name="云形标注 16"/>
          <p:cNvSpPr/>
          <p:nvPr/>
        </p:nvSpPr>
        <p:spPr>
          <a:xfrm>
            <a:off x="380960" y="1000108"/>
            <a:ext cx="4238612" cy="1785950"/>
          </a:xfrm>
          <a:prstGeom prst="cloudCallout">
            <a:avLst>
              <a:gd name="adj1" fmla="val -29806"/>
              <a:gd name="adj2" fmla="val 109952"/>
            </a:avLst>
          </a:prstGeom>
          <a:solidFill>
            <a:srgbClr val="66FFFF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solidFill>
                  <a:srgbClr val="000000"/>
                </a:solidFill>
                <a:latin typeface="Comic Sans MS" panose="030F0702030302020204" charset="0"/>
                <a:cs typeface="Comic Sans MS" panose="030F0702030302020204" charset="0"/>
              </a:rPr>
              <a:t>What’s your </a:t>
            </a:r>
            <a:r>
              <a:rPr lang="en-US" sz="2800" dirty="0" err="1">
                <a:solidFill>
                  <a:srgbClr val="000000"/>
                </a:solidFill>
                <a:latin typeface="Comic Sans MS" panose="030F0702030302020204" charset="0"/>
                <a:cs typeface="Comic Sans MS" panose="030F0702030302020204" charset="0"/>
              </a:rPr>
              <a:t>favourite</a:t>
            </a:r>
            <a:r>
              <a:rPr lang="en-US" sz="2800" dirty="0">
                <a:solidFill>
                  <a:srgbClr val="000000"/>
                </a:solidFill>
                <a:latin typeface="Comic Sans MS" panose="030F0702030302020204" charset="0"/>
                <a:cs typeface="Comic Sans MS" panose="030F0702030302020204" charset="0"/>
              </a:rPr>
              <a:t> season?  Why?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Comic Sans MS" panose="030F0702030302020204" charset="0"/>
            </a:endParaRPr>
          </a:p>
        </p:txBody>
      </p:sp>
      <p:sp>
        <p:nvSpPr>
          <p:cNvPr id="18" name="云形标注 17"/>
          <p:cNvSpPr/>
          <p:nvPr/>
        </p:nvSpPr>
        <p:spPr>
          <a:xfrm>
            <a:off x="1564005" y="3071495"/>
            <a:ext cx="3103245" cy="1143000"/>
          </a:xfrm>
          <a:prstGeom prst="cloudCallout">
            <a:avLst>
              <a:gd name="adj1" fmla="val 12759"/>
              <a:gd name="adj2" fmla="val 114550"/>
            </a:avLst>
          </a:prstGeom>
          <a:solidFill>
            <a:srgbClr val="66FFFF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charset="0"/>
                <a:ea typeface="楷体" panose="02010609060101010101" pitchFamily="49" charset="-122"/>
                <a:cs typeface="Comic Sans MS" panose="030F0702030302020204" charset="0"/>
              </a:rPr>
              <a:t>Spring. Because…</a:t>
            </a:r>
            <a:endParaRPr lang="zh-CN" altLang="en-US" sz="2800" b="1" dirty="0">
              <a:solidFill>
                <a:srgbClr val="000000"/>
              </a:solidFill>
              <a:latin typeface="Comic Sans MS" panose="030F0702030302020204" charset="0"/>
              <a:ea typeface="楷体" panose="02010609060101010101" pitchFamily="49" charset="-122"/>
              <a:cs typeface="Comic Sans MS" panose="030F0702030302020204" charset="0"/>
            </a:endParaRPr>
          </a:p>
        </p:txBody>
      </p:sp>
      <p:pic>
        <p:nvPicPr>
          <p:cNvPr id="19" name="图片 18" descr="u=3435843910,2300956670&amp;fm=214&amp;gp=0.jp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000504"/>
            <a:ext cx="2381245" cy="1785934"/>
          </a:xfrm>
          <a:prstGeom prst="rect">
            <a:avLst/>
          </a:prstGeom>
        </p:spPr>
      </p:pic>
      <p:pic>
        <p:nvPicPr>
          <p:cNvPr id="20" name="图片 19" descr="u=3660768571,1691171204&amp;fm=214&amp;gp=0.jpg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38414" y="4786322"/>
            <a:ext cx="2381245" cy="1785934"/>
          </a:xfrm>
          <a:prstGeom prst="rect">
            <a:avLst/>
          </a:prstGeom>
        </p:spPr>
      </p:pic>
      <p:pic>
        <p:nvPicPr>
          <p:cNvPr id="5" name="图片 5" descr="返回键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EFFFA">
                  <a:alpha val="100000"/>
                </a:srgbClr>
              </a:clrFrom>
              <a:clrTo>
                <a:srgbClr val="FEFFFA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35810" y="5974398"/>
            <a:ext cx="928370" cy="72580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2" descr="https://timgsa.baidu.com/timg?image&amp;quality=80&amp;size=b9999_10000&amp;sec=1532688543568&amp;di=703475f395f4a5d0b984cc4adadc3cdf&amp;imgtype=0&amp;src=http%3A%2F%2Fpic1.win4000.com%2Fwallpaper%2F2018-01-10%2F5a55df85c5abc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3836" y="1571612"/>
            <a:ext cx="6286544" cy="3929090"/>
          </a:xfrm>
          <a:prstGeom prst="rect">
            <a:avLst/>
          </a:prstGeom>
          <a:noFill/>
        </p:spPr>
      </p:pic>
      <p:sp>
        <p:nvSpPr>
          <p:cNvPr id="33" name="云形标注 32"/>
          <p:cNvSpPr/>
          <p:nvPr/>
        </p:nvSpPr>
        <p:spPr>
          <a:xfrm>
            <a:off x="7524760" y="1142984"/>
            <a:ext cx="4238612" cy="1785950"/>
          </a:xfrm>
          <a:prstGeom prst="cloudCallout">
            <a:avLst>
              <a:gd name="adj1" fmla="val 26358"/>
              <a:gd name="adj2" fmla="val 126724"/>
            </a:avLst>
          </a:prstGeom>
          <a:solidFill>
            <a:srgbClr val="66FFFF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solidFill>
                  <a:srgbClr val="000000"/>
                </a:solidFill>
                <a:latin typeface="Comic Sans MS" panose="030F0702030302020204" charset="0"/>
                <a:cs typeface="Comic Sans MS" panose="030F0702030302020204" charset="0"/>
              </a:rPr>
              <a:t>Which month do you like best?  Why?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Comic Sans MS" panose="030F0702030302020204" charset="0"/>
            </a:endParaRPr>
          </a:p>
        </p:txBody>
      </p:sp>
      <p:sp>
        <p:nvSpPr>
          <p:cNvPr id="34" name="云形标注 33"/>
          <p:cNvSpPr/>
          <p:nvPr/>
        </p:nvSpPr>
        <p:spPr>
          <a:xfrm>
            <a:off x="8882082" y="3143248"/>
            <a:ext cx="2857520" cy="1143008"/>
          </a:xfrm>
          <a:prstGeom prst="cloudCallout">
            <a:avLst>
              <a:gd name="adj1" fmla="val -76620"/>
              <a:gd name="adj2" fmla="val 124205"/>
            </a:avLst>
          </a:prstGeom>
          <a:solidFill>
            <a:srgbClr val="66FFFF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charset="0"/>
                <a:ea typeface="楷体" panose="02010609060101010101" pitchFamily="49" charset="-122"/>
                <a:cs typeface="Comic Sans MS" panose="030F0702030302020204" charset="0"/>
              </a:rPr>
              <a:t>January. Because…</a:t>
            </a:r>
            <a:endParaRPr lang="zh-CN" altLang="en-US" sz="2800" b="1" dirty="0">
              <a:solidFill>
                <a:srgbClr val="000000"/>
              </a:solidFill>
              <a:latin typeface="Comic Sans MS" panose="030F0702030302020204" charset="0"/>
              <a:ea typeface="楷体" panose="02010609060101010101" pitchFamily="49" charset="-122"/>
              <a:cs typeface="Comic Sans MS" panose="030F0702030302020204" charset="0"/>
            </a:endParaRPr>
          </a:p>
        </p:txBody>
      </p:sp>
      <p:pic>
        <p:nvPicPr>
          <p:cNvPr id="35" name="图片 34" descr="u=3435843910,2300956670&amp;fm=214&amp;gp=0.jp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7504" y="4786322"/>
            <a:ext cx="2381245" cy="1785934"/>
          </a:xfrm>
          <a:prstGeom prst="rect">
            <a:avLst/>
          </a:prstGeom>
        </p:spPr>
      </p:pic>
      <p:pic>
        <p:nvPicPr>
          <p:cNvPr id="36" name="图片 35" descr="u=3660768571,1691171204&amp;fm=214&amp;gp=0.jp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10755" y="4143380"/>
            <a:ext cx="2381245" cy="178593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0490"/>
            <a:ext cx="1127760" cy="807085"/>
          </a:xfrm>
          <a:prstGeom prst="rect">
            <a:avLst/>
          </a:prstGeom>
        </p:spPr>
      </p:pic>
      <p:sp>
        <p:nvSpPr>
          <p:cNvPr id="38" name="对角圆角矩形 37"/>
          <p:cNvSpPr/>
          <p:nvPr/>
        </p:nvSpPr>
        <p:spPr>
          <a:xfrm>
            <a:off x="1447165" y="238760"/>
            <a:ext cx="2828925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Presentation</a:t>
            </a:r>
          </a:p>
        </p:txBody>
      </p:sp>
      <p:pic>
        <p:nvPicPr>
          <p:cNvPr id="5" name="图片 5" descr="返回键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EFFFA">
                  <a:alpha val="100000"/>
                </a:srgbClr>
              </a:clrFrom>
              <a:clrTo>
                <a:srgbClr val="FEFFFA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2255" y="5928678"/>
            <a:ext cx="928370" cy="72580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timgsa.baidu.com/timg?image&amp;quality=80&amp;size=b9999_10000&amp;sec=1532688016674&amp;di=a2dd5142e3cf410ec46a20b75b1577b2&amp;imgtype=0&amp;src=http%3A%2F%2Fpic.58pic.com%2F58pic%2F14%2F13%2F02%2F96j58PICMtx_1024.jpg"/>
          <p:cNvPicPr>
            <a:picLocks noChangeAspect="1" noChangeArrowheads="1"/>
          </p:cNvPicPr>
          <p:nvPr/>
        </p:nvPicPr>
        <p:blipFill>
          <a:blip r:embed="rId2"/>
          <a:srcRect l="2849" r="2177"/>
          <a:stretch>
            <a:fillRect/>
          </a:stretch>
        </p:blipFill>
        <p:spPr bwMode="auto">
          <a:xfrm>
            <a:off x="452397" y="1285860"/>
            <a:ext cx="6829847" cy="4143404"/>
          </a:xfrm>
          <a:prstGeom prst="rect">
            <a:avLst/>
          </a:prstGeom>
          <a:noFill/>
        </p:spPr>
      </p:pic>
      <p:pic>
        <p:nvPicPr>
          <p:cNvPr id="2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AutoShape 6" descr="http://img0.imgtn.bdimg.com/it/u=3466632903,1257263167&amp;fm=15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云形标注 30"/>
          <p:cNvSpPr/>
          <p:nvPr/>
        </p:nvSpPr>
        <p:spPr>
          <a:xfrm>
            <a:off x="7239000" y="1071880"/>
            <a:ext cx="4632960" cy="1143000"/>
          </a:xfrm>
          <a:prstGeom prst="cloudCallout">
            <a:avLst>
              <a:gd name="adj1" fmla="val -5483"/>
              <a:gd name="adj2" fmla="val 280066"/>
            </a:avLst>
          </a:prstGeom>
          <a:solidFill>
            <a:srgbClr val="66FFFF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solidFill>
                  <a:srgbClr val="000000"/>
                </a:solidFill>
                <a:latin typeface="Comic Sans MS" panose="030F0702030302020204" charset="0"/>
                <a:cs typeface="Comic Sans MS" panose="030F0702030302020204" charset="0"/>
              </a:rPr>
              <a:t>What’s the weather like in …?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Comic Sans MS" panose="030F0702030302020204" charset="0"/>
            </a:endParaRPr>
          </a:p>
        </p:txBody>
      </p:sp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667768" y="4071942"/>
            <a:ext cx="3000396" cy="1965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云形标注 32"/>
          <p:cNvSpPr/>
          <p:nvPr/>
        </p:nvSpPr>
        <p:spPr>
          <a:xfrm>
            <a:off x="9453586" y="2714620"/>
            <a:ext cx="2143140" cy="714380"/>
          </a:xfrm>
          <a:prstGeom prst="cloudCallout">
            <a:avLst>
              <a:gd name="adj1" fmla="val 16069"/>
              <a:gd name="adj2" fmla="val 185170"/>
            </a:avLst>
          </a:prstGeom>
          <a:solidFill>
            <a:srgbClr val="66FFFF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solidFill>
                  <a:srgbClr val="000000"/>
                </a:solidFill>
                <a:latin typeface="Comic Sans MS" panose="030F0702030302020204" charset="0"/>
                <a:cs typeface="Comic Sans MS" panose="030F0702030302020204" charset="0"/>
              </a:rPr>
              <a:t>It’s …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Comic Sans MS" panose="030F0702030302020204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AutoShape 6" descr="http://img0.imgtn.bdimg.com/it/u=3466632903,1257263167&amp;fm=15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云形标注 21"/>
          <p:cNvSpPr/>
          <p:nvPr/>
        </p:nvSpPr>
        <p:spPr>
          <a:xfrm>
            <a:off x="2452662" y="4714884"/>
            <a:ext cx="5643602" cy="1143008"/>
          </a:xfrm>
          <a:prstGeom prst="cloudCallout">
            <a:avLst>
              <a:gd name="adj1" fmla="val 74082"/>
              <a:gd name="adj2" fmla="val 17998"/>
            </a:avLst>
          </a:prstGeom>
          <a:solidFill>
            <a:srgbClr val="66FFFF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solidFill>
                  <a:srgbClr val="000000"/>
                </a:solidFill>
                <a:latin typeface="Comic Sans MS" panose="030F0702030302020204" charset="0"/>
                <a:cs typeface="Comic Sans MS" panose="030F0702030302020204" charset="0"/>
              </a:rPr>
              <a:t>How about you?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Comic Sans MS" panose="030F0702030302020204" charset="0"/>
            </a:endParaRPr>
          </a:p>
        </p:txBody>
      </p:sp>
      <p:sp>
        <p:nvSpPr>
          <p:cNvPr id="31" name="云形标注 30"/>
          <p:cNvSpPr/>
          <p:nvPr/>
        </p:nvSpPr>
        <p:spPr>
          <a:xfrm>
            <a:off x="4881554" y="1571612"/>
            <a:ext cx="5643602" cy="1143008"/>
          </a:xfrm>
          <a:prstGeom prst="cloudCallout">
            <a:avLst>
              <a:gd name="adj1" fmla="val 50057"/>
              <a:gd name="adj2" fmla="val 198687"/>
            </a:avLst>
          </a:prstGeom>
          <a:solidFill>
            <a:srgbClr val="66FFFF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solidFill>
                  <a:srgbClr val="000000"/>
                </a:solidFill>
                <a:latin typeface="Comic Sans MS" panose="030F0702030302020204" charset="0"/>
                <a:cs typeface="Comic Sans MS" panose="030F0702030302020204" charset="0"/>
              </a:rPr>
              <a:t>Which season do you like best?  Why?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Comic Sans MS" panose="030F0702030302020204" charset="0"/>
            </a:endParaRPr>
          </a:p>
        </p:txBody>
      </p:sp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667768" y="4071942"/>
            <a:ext cx="3000396" cy="1965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云形标注 31"/>
          <p:cNvSpPr/>
          <p:nvPr/>
        </p:nvSpPr>
        <p:spPr>
          <a:xfrm>
            <a:off x="5238744" y="3000372"/>
            <a:ext cx="3500462" cy="785818"/>
          </a:xfrm>
          <a:prstGeom prst="cloudCallout">
            <a:avLst>
              <a:gd name="adj1" fmla="val 102873"/>
              <a:gd name="adj2" fmla="val 213860"/>
            </a:avLst>
          </a:prstGeom>
          <a:solidFill>
            <a:srgbClr val="66FFFF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charset="0"/>
                <a:ea typeface="楷体" panose="02010609060101010101" pitchFamily="49" charset="-122"/>
                <a:cs typeface="Comic Sans MS" panose="030F0702030302020204" charset="0"/>
              </a:rPr>
              <a:t>… Because…</a:t>
            </a:r>
            <a:endParaRPr lang="zh-CN" altLang="en-US" sz="2800" b="1" dirty="0">
              <a:solidFill>
                <a:srgbClr val="000000"/>
              </a:solidFill>
              <a:latin typeface="Comic Sans MS" panose="030F0702030302020204" charset="0"/>
              <a:ea typeface="楷体" panose="02010609060101010101" pitchFamily="49" charset="-122"/>
              <a:cs typeface="Comic Sans MS" panose="030F0702030302020204" charset="0"/>
            </a:endParaRPr>
          </a:p>
        </p:txBody>
      </p:sp>
      <p:sp>
        <p:nvSpPr>
          <p:cNvPr id="33" name="云形标注 32"/>
          <p:cNvSpPr/>
          <p:nvPr/>
        </p:nvSpPr>
        <p:spPr>
          <a:xfrm>
            <a:off x="9453586" y="2714620"/>
            <a:ext cx="2143140" cy="714380"/>
          </a:xfrm>
          <a:prstGeom prst="cloudCallout">
            <a:avLst>
              <a:gd name="adj1" fmla="val -39103"/>
              <a:gd name="adj2" fmla="val 224894"/>
            </a:avLst>
          </a:prstGeom>
          <a:solidFill>
            <a:srgbClr val="66FFFF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solidFill>
                  <a:srgbClr val="000000"/>
                </a:solidFill>
                <a:latin typeface="Comic Sans MS" panose="030F0702030302020204" charset="0"/>
                <a:cs typeface="Comic Sans MS" panose="030F0702030302020204" charset="0"/>
              </a:rPr>
              <a:t>…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Comic Sans MS" panose="030F0702030302020204" charset="0"/>
            </a:endParaRPr>
          </a:p>
        </p:txBody>
      </p:sp>
      <p:pic>
        <p:nvPicPr>
          <p:cNvPr id="12290" name="Picture 2" descr="https://timgsa.baidu.com/timg?image&amp;quality=80&amp;size=b9999_10000&amp;sec=1532688798149&amp;di=78ac3f515fc74d672e22cc00306c7eae&amp;imgtype=0&amp;src=http%3A%2F%2Fpic122.nipic.com%2Ffile%2F20170217%2F23159666_141246151001_2.jpg"/>
          <p:cNvPicPr>
            <a:picLocks noChangeAspect="1" noChangeArrowheads="1"/>
          </p:cNvPicPr>
          <p:nvPr/>
        </p:nvPicPr>
        <p:blipFill>
          <a:blip r:embed="rId7"/>
          <a:srcRect b="5159"/>
          <a:stretch>
            <a:fillRect/>
          </a:stretch>
        </p:blipFill>
        <p:spPr bwMode="auto">
          <a:xfrm>
            <a:off x="523836" y="1071546"/>
            <a:ext cx="3841539" cy="364333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AutoShape 6" descr="http://img0.imgtn.bdimg.com/it/u=3466632903,1257263167&amp;fm=15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云形标注 30"/>
          <p:cNvSpPr/>
          <p:nvPr/>
        </p:nvSpPr>
        <p:spPr>
          <a:xfrm>
            <a:off x="4095736" y="857232"/>
            <a:ext cx="5643602" cy="1143008"/>
          </a:xfrm>
          <a:prstGeom prst="cloudCallout">
            <a:avLst>
              <a:gd name="adj1" fmla="val 68774"/>
              <a:gd name="adj2" fmla="val 240066"/>
            </a:avLst>
          </a:prstGeom>
          <a:solidFill>
            <a:srgbClr val="66FFFF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dirty="0">
                <a:solidFill>
                  <a:srgbClr val="000000"/>
                </a:solidFill>
                <a:latin typeface="Comic Sans MS" panose="030F0702030302020204" charset="0"/>
                <a:cs typeface="Comic Sans MS" panose="030F0702030302020204" charset="0"/>
              </a:rPr>
              <a:t>When is your birthday</a:t>
            </a:r>
            <a:r>
              <a:rPr lang="en-US" sz="2800" dirty="0">
                <a:solidFill>
                  <a:srgbClr val="000000"/>
                </a:solidFill>
                <a:latin typeface="Comic Sans MS" panose="030F0702030302020204" charset="0"/>
                <a:cs typeface="Comic Sans MS" panose="030F0702030302020204" charset="0"/>
              </a:rPr>
              <a:t>?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Comic Sans MS" panose="030F0702030302020204" charset="0"/>
            </a:endParaRPr>
          </a:p>
        </p:txBody>
      </p:sp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667768" y="4071942"/>
            <a:ext cx="3000396" cy="1965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云形标注 31"/>
          <p:cNvSpPr/>
          <p:nvPr/>
        </p:nvSpPr>
        <p:spPr>
          <a:xfrm>
            <a:off x="4667240" y="2643182"/>
            <a:ext cx="4572032" cy="785818"/>
          </a:xfrm>
          <a:prstGeom prst="cloudCallout">
            <a:avLst>
              <a:gd name="adj1" fmla="val 53908"/>
              <a:gd name="adj2" fmla="val 276054"/>
            </a:avLst>
          </a:prstGeom>
          <a:solidFill>
            <a:srgbClr val="66FFFF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charset="0"/>
                <a:ea typeface="楷体" panose="02010609060101010101" pitchFamily="49" charset="-122"/>
                <a:cs typeface="Comic Sans MS" panose="030F0702030302020204" charset="0"/>
              </a:rPr>
              <a:t>It’s on July 1st.</a:t>
            </a:r>
            <a:endParaRPr lang="zh-CN" altLang="en-US" sz="2800" b="1" dirty="0">
              <a:solidFill>
                <a:srgbClr val="000000"/>
              </a:solidFill>
              <a:latin typeface="Comic Sans MS" panose="030F0702030302020204" charset="0"/>
              <a:ea typeface="楷体" panose="02010609060101010101" pitchFamily="49" charset="-122"/>
              <a:cs typeface="Comic Sans MS" panose="030F0702030302020204" charset="0"/>
            </a:endParaRPr>
          </a:p>
        </p:txBody>
      </p:sp>
      <p:pic>
        <p:nvPicPr>
          <p:cNvPr id="41986" name="Picture 2" descr="https://timgsa.baidu.com/timg?image&amp;quality=80&amp;size=b9999_10000&amp;sec=1532689038228&amp;di=71fdbabf5ad53fb970d2cff6fce80791&amp;imgtype=0&amp;src=http%3A%2F%2Fpic10.photophoto.cn%2F20090313%2F0013025640875589_b.jpg"/>
          <p:cNvPicPr>
            <a:picLocks noChangeAspect="1" noChangeArrowheads="1"/>
          </p:cNvPicPr>
          <p:nvPr/>
        </p:nvPicPr>
        <p:blipFill>
          <a:blip r:embed="rId7"/>
          <a:srcRect b="2440"/>
          <a:stretch>
            <a:fillRect/>
          </a:stretch>
        </p:blipFill>
        <p:spPr bwMode="auto">
          <a:xfrm>
            <a:off x="452398" y="1428736"/>
            <a:ext cx="3983697" cy="321471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s://timgsa.baidu.com/timg?image&amp;quality=80&amp;size=b9999_10000&amp;sec=1532689164507&amp;di=72b1ee0fb7e25e5879a94f8a5a8374f2&amp;imgtype=0&amp;src=http%3A%2F%2Fpic.58pic.com%2F58pic%2F13%2F90%2F42%2F60358PICc4x_1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0295" y="2157730"/>
            <a:ext cx="5076825" cy="3807460"/>
          </a:xfrm>
          <a:prstGeom prst="rect">
            <a:avLst/>
          </a:prstGeom>
          <a:noFill/>
        </p:spPr>
      </p:pic>
      <p:pic>
        <p:nvPicPr>
          <p:cNvPr id="2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AutoShape 6" descr="http://img0.imgtn.bdimg.com/it/u=3466632903,1257263167&amp;fm=15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95274" y="714356"/>
            <a:ext cx="9739630" cy="10147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altLang="zh-CN" sz="6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anose="030F0702030302020204" charset="0"/>
                <a:ea typeface="+mn-ea"/>
              </a:rPr>
              <a:t>When is April Fool’s Day?</a:t>
            </a:r>
            <a:endParaRPr lang="zh-CN" altLang="en-US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10380" y="3714752"/>
            <a:ext cx="379730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</a:rPr>
              <a:t>It’s   April 1st.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AutoShape 6" descr="http://img0.imgtn.bdimg.com/it/u=3466632903,1257263167&amp;fm=15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95274" y="714356"/>
            <a:ext cx="8847455" cy="10147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altLang="zh-CN" sz="6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anose="030F0702030302020204" charset="0"/>
                <a:ea typeface="+mn-ea"/>
              </a:rPr>
              <a:t>When is Mother’s Day?</a:t>
            </a:r>
            <a:endParaRPr lang="zh-CN" altLang="en-US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953256" y="4786322"/>
            <a:ext cx="4137025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</a:rPr>
              <a:t>It’s   May 12th.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pic>
        <p:nvPicPr>
          <p:cNvPr id="44034" name="Picture 2" descr="https://wkretype.bdimg.com/retype/zoom/4340e9c3195f312b3169a574?pn=28&amp;o=jpg_6&amp;md5sum=f3304d2b4877996243c71dac4fb99515&amp;sign=673545a159&amp;png=3120834-3209097&amp;jpg=4432717-4535954"/>
          <p:cNvPicPr>
            <a:picLocks noChangeAspect="1" noChangeArrowheads="1"/>
          </p:cNvPicPr>
          <p:nvPr/>
        </p:nvPicPr>
        <p:blipFill>
          <a:blip r:embed="rId6"/>
          <a:srcRect l="65278" t="38889" r="-1" b="23148"/>
          <a:stretch>
            <a:fillRect/>
          </a:stretch>
        </p:blipFill>
        <p:spPr bwMode="auto">
          <a:xfrm>
            <a:off x="1274445" y="2304415"/>
            <a:ext cx="4072255" cy="3339465"/>
          </a:xfrm>
          <a:prstGeom prst="rect">
            <a:avLst/>
          </a:prstGeom>
          <a:noFill/>
        </p:spPr>
      </p:pic>
      <p:sp>
        <p:nvSpPr>
          <p:cNvPr id="12" name="矩形 11"/>
          <p:cNvSpPr/>
          <p:nvPr/>
        </p:nvSpPr>
        <p:spPr>
          <a:xfrm>
            <a:off x="5667372" y="2786058"/>
            <a:ext cx="55721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每年五月的第二个星期日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4111634"/>
  <p:tag name="MH_LIBRARY" val="GRAPHIC"/>
  <p:tag name="MH_TYPE" val="SubTitle"/>
  <p:tag name="MH_ORDER" val="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4111634"/>
  <p:tag name="MH_LIBRARY" val="GRAPHIC"/>
  <p:tag name="MH_TYPE" val="SubTitle"/>
  <p:tag name="MH_ORDER" val="5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664</Words>
  <Application>Microsoft Office PowerPoint</Application>
  <PresentationFormat>宽屏</PresentationFormat>
  <Paragraphs>136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NEU-FZ-S92</vt:lpstr>
      <vt:lpstr>方正书宋_GBK</vt:lpstr>
      <vt:lpstr>楷体</vt:lpstr>
      <vt:lpstr>隶书</vt:lpstr>
      <vt:lpstr>宋体</vt:lpstr>
      <vt:lpstr>Arial</vt:lpstr>
      <vt:lpstr>Calibri</vt:lpstr>
      <vt:lpstr>Comic Sans MS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Lecano&amp;Qingmei</cp:lastModifiedBy>
  <cp:revision>1368</cp:revision>
  <dcterms:created xsi:type="dcterms:W3CDTF">2017-05-17T10:13:00Z</dcterms:created>
  <dcterms:modified xsi:type="dcterms:W3CDTF">2021-01-08T13:05:40Z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