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5"/>
  </p:notesMasterIdLst>
  <p:sldIdLst>
    <p:sldId id="337" r:id="rId2"/>
    <p:sldId id="263" r:id="rId3"/>
    <p:sldId id="368" r:id="rId4"/>
    <p:sldId id="396" r:id="rId5"/>
    <p:sldId id="319" r:id="rId6"/>
    <p:sldId id="271" r:id="rId7"/>
    <p:sldId id="369" r:id="rId8"/>
    <p:sldId id="382" r:id="rId9"/>
    <p:sldId id="389" r:id="rId10"/>
    <p:sldId id="390" r:id="rId11"/>
    <p:sldId id="391" r:id="rId12"/>
    <p:sldId id="392" r:id="rId13"/>
    <p:sldId id="397" r:id="rId14"/>
    <p:sldId id="398" r:id="rId15"/>
    <p:sldId id="399" r:id="rId16"/>
    <p:sldId id="400" r:id="rId17"/>
    <p:sldId id="381" r:id="rId18"/>
    <p:sldId id="395" r:id="rId19"/>
    <p:sldId id="394" r:id="rId20"/>
    <p:sldId id="401" r:id="rId21"/>
    <p:sldId id="403" r:id="rId22"/>
    <p:sldId id="402" r:id="rId23"/>
    <p:sldId id="324" r:id="rId24"/>
    <p:sldId id="367" r:id="rId25"/>
    <p:sldId id="340" r:id="rId26"/>
    <p:sldId id="341" r:id="rId27"/>
    <p:sldId id="268" r:id="rId28"/>
    <p:sldId id="331" r:id="rId29"/>
    <p:sldId id="366" r:id="rId30"/>
    <p:sldId id="362" r:id="rId31"/>
    <p:sldId id="404" r:id="rId32"/>
    <p:sldId id="405" r:id="rId33"/>
    <p:sldId id="336" r:id="rId34"/>
  </p:sldIdLst>
  <p:sldSz cx="9144000" cy="5148263"/>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37" userDrawn="1">
          <p15:clr>
            <a:srgbClr val="A4A3A4"/>
          </p15:clr>
        </p15:guide>
        <p15:guide id="2" pos="1497" userDrawn="1">
          <p15:clr>
            <a:srgbClr val="A4A3A4"/>
          </p15:clr>
        </p15:guide>
        <p15:guide id="3" pos="4195" userDrawn="1">
          <p15:clr>
            <a:srgbClr val="A4A3A4"/>
          </p15:clr>
        </p15:guide>
        <p15:guide id="4" orient="horz" pos="24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C1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6" d="100"/>
          <a:sy n="96" d="100"/>
        </p:scale>
        <p:origin x="72" y="264"/>
      </p:cViewPr>
      <p:guideLst>
        <p:guide orient="horz" pos="737"/>
        <p:guide pos="1497"/>
        <p:guide pos="4195"/>
        <p:guide orient="horz" pos="246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127859-D4C0-B94C-9B1E-5D7232BAB72B}" type="datetimeFigureOut">
              <a:rPr kumimoji="1" lang="zh-CN" altLang="en-US" smtClean="0"/>
              <a:t>2020/12/17</a:t>
            </a:fld>
            <a:endParaRPr kumimoji="1" lang="zh-CN" altLang="en-US"/>
          </a:p>
        </p:txBody>
      </p:sp>
      <p:sp>
        <p:nvSpPr>
          <p:cNvPr id="4" name="幻灯片图像占位符 3"/>
          <p:cNvSpPr>
            <a:spLocks noGrp="1" noRot="1" noChangeAspect="1"/>
          </p:cNvSpPr>
          <p:nvPr>
            <p:ph type="sldImg" idx="2"/>
          </p:nvPr>
        </p:nvSpPr>
        <p:spPr>
          <a:xfrm>
            <a:off x="384175" y="685800"/>
            <a:ext cx="608965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134848-7539-2046-A7A3-6675E7920E5C}" type="slidenum">
              <a:rPr kumimoji="1" lang="zh-CN" altLang="en-US" smtClean="0"/>
              <a:t>‹#›</a:t>
            </a:fld>
            <a:endParaRPr kumimoji="1" lang="zh-CN" altLang="en-US"/>
          </a:p>
        </p:txBody>
      </p:sp>
    </p:spTree>
    <p:extLst>
      <p:ext uri="{BB962C8B-B14F-4D97-AF65-F5344CB8AC3E}">
        <p14:creationId xmlns:p14="http://schemas.microsoft.com/office/powerpoint/2010/main" val="222671503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a:t>
            </a:fld>
            <a:endParaRPr kumimoji="1"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32776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23</a:t>
            </a:fld>
            <a:endParaRPr kumimoji="1"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24</a:t>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25</a:t>
            </a:fld>
            <a:endParaRPr kumimoji="1"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27</a:t>
            </a:fld>
            <a:endParaRPr kumimoji="1"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28</a:t>
            </a:fld>
            <a:endParaRPr kumimoji="1"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29</a:t>
            </a:fld>
            <a:endParaRPr kumimoji="1"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30</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93115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5</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83134848-7539-2046-A7A3-6675E7920E5C}" type="slidenum">
              <a:rPr kumimoji="1" lang="zh-CN" altLang="en-US" smtClean="0"/>
              <a:t>6</a:t>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38905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19548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73730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52642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3134848-7539-2046-A7A3-6675E7920E5C}"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25843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7" name="图片 6" descr="底图0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341181"/>
            <a:ext cx="9144000" cy="80708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9312" y="274098"/>
            <a:ext cx="7371490" cy="812758"/>
          </a:xfrm>
          <a:prstGeom prst="rect">
            <a:avLst/>
          </a:prstGeom>
        </p:spPr>
        <p:txBody>
          <a:bodyPr lIns="81482" tIns="40741" rIns="81482" bIns="40741" rtlCol="0"/>
          <a:lstStyle/>
          <a:p>
            <a:r>
              <a:rPr lang="zh-CN" altLang="en-US" noProof="0"/>
              <a:t>单击此处编辑母版标题样式</a:t>
            </a:r>
            <a:endParaRPr lang="zh-CN" altLang="en-US" noProof="0" dirty="0"/>
          </a:p>
        </p:txBody>
      </p:sp>
      <p:sp>
        <p:nvSpPr>
          <p:cNvPr id="3" name="内容占位符 2"/>
          <p:cNvSpPr>
            <a:spLocks noGrp="1"/>
          </p:cNvSpPr>
          <p:nvPr>
            <p:ph idx="1"/>
          </p:nvPr>
        </p:nvSpPr>
        <p:spPr>
          <a:xfrm>
            <a:off x="1143198" y="1372870"/>
            <a:ext cx="6857604" cy="2608692"/>
          </a:xfrm>
          <a:prstGeom prst="rect">
            <a:avLst/>
          </a:prstGeom>
        </p:spPr>
        <p:txBody>
          <a:bodyPr lIns="81482" tIns="40741" rIns="81482" bIns="40741"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endParaRPr lang="zh-CN" altLang="en-US" noProof="0" dirty="0"/>
          </a:p>
        </p:txBody>
      </p:sp>
      <p:sp>
        <p:nvSpPr>
          <p:cNvPr id="4" name="页脚占位符 4"/>
          <p:cNvSpPr>
            <a:spLocks noGrp="1"/>
          </p:cNvSpPr>
          <p:nvPr>
            <p:ph type="ftr" sz="quarter" idx="10"/>
          </p:nvPr>
        </p:nvSpPr>
        <p:spPr>
          <a:xfrm>
            <a:off x="1657083" y="4816963"/>
            <a:ext cx="3429593" cy="274097"/>
          </a:xfrm>
          <a:prstGeom prst="rect">
            <a:avLst/>
          </a:prstGeom>
        </p:spPr>
        <p:txBody>
          <a:bodyPr lIns="81482" tIns="40741" rIns="81482" bIns="40741"/>
          <a:lstStyle>
            <a:lvl1pPr>
              <a:defRPr/>
            </a:lvl1pPr>
          </a:lstStyle>
          <a:p>
            <a:pPr>
              <a:defRPr/>
            </a:pPr>
            <a:endParaRPr lang="zh-CN" altLang="en-US"/>
          </a:p>
        </p:txBody>
      </p:sp>
      <p:sp>
        <p:nvSpPr>
          <p:cNvPr id="5" name="日期占位符 3"/>
          <p:cNvSpPr>
            <a:spLocks noGrp="1"/>
          </p:cNvSpPr>
          <p:nvPr>
            <p:ph type="dt" sz="half" idx="11"/>
          </p:nvPr>
        </p:nvSpPr>
        <p:spPr>
          <a:xfrm>
            <a:off x="5257444" y="4816963"/>
            <a:ext cx="1029352" cy="274097"/>
          </a:xfrm>
          <a:prstGeom prst="rect">
            <a:avLst/>
          </a:prstGeom>
        </p:spPr>
        <p:txBody>
          <a:bodyPr lIns="81482" tIns="40741" rIns="81482" bIns="40741"/>
          <a:lstStyle>
            <a:lvl1pPr>
              <a:defRPr/>
            </a:lvl1pPr>
          </a:lstStyle>
          <a:p>
            <a:pPr>
              <a:defRPr/>
            </a:pPr>
            <a:fld id="{D54F3F1C-B9E6-4C78-9A61-FCD24E7A9629}" type="datetimeFigureOut">
              <a:rPr lang="zh-CN" altLang="en-US"/>
              <a:pPr>
                <a:defRPr/>
              </a:pPr>
              <a:t>2020/12/17</a:t>
            </a:fld>
            <a:endParaRPr lang="zh-CN" altLang="en-US"/>
          </a:p>
        </p:txBody>
      </p:sp>
      <p:sp>
        <p:nvSpPr>
          <p:cNvPr id="6" name="幻灯片编号占位符 5"/>
          <p:cNvSpPr>
            <a:spLocks noGrp="1"/>
          </p:cNvSpPr>
          <p:nvPr>
            <p:ph type="sldNum" sz="quarter" idx="12"/>
          </p:nvPr>
        </p:nvSpPr>
        <p:spPr>
          <a:xfrm>
            <a:off x="6457565" y="4816963"/>
            <a:ext cx="629312" cy="274097"/>
          </a:xfrm>
          <a:prstGeom prst="rect">
            <a:avLst/>
          </a:prstGeom>
        </p:spPr>
        <p:txBody>
          <a:bodyPr lIns="81482" tIns="40741" rIns="81482" bIns="40741"/>
          <a:lstStyle>
            <a:lvl1pPr>
              <a:defRPr/>
            </a:lvl1pPr>
          </a:lstStyle>
          <a:p>
            <a:fld id="{EB5717C7-560E-4B96-9676-C736A6537F08}" type="slidenum">
              <a:rPr lang="zh-CN" altLang="en-US"/>
              <a:pPr/>
              <a:t>‹#›</a:t>
            </a:fld>
            <a:endParaRPr lang="zh-CN" altLang="en-US"/>
          </a:p>
        </p:txBody>
      </p:sp>
    </p:spTree>
    <p:extLst>
      <p:ext uri="{BB962C8B-B14F-4D97-AF65-F5344CB8AC3E}">
        <p14:creationId xmlns:p14="http://schemas.microsoft.com/office/powerpoint/2010/main" val="384748621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A6EDA29-251F-4FED-BE11-066D8D067DD3}"/>
              </a:ext>
            </a:extLst>
          </p:cNvPr>
          <p:cNvPicPr>
            <a:picLocks noChangeAspect="1"/>
          </p:cNvPicPr>
          <p:nvPr userDrawn="1"/>
        </p:nvPicPr>
        <p:blipFill>
          <a:blip r:embed="rId5"/>
          <a:stretch>
            <a:fillRect/>
          </a:stretch>
        </p:blipFill>
        <p:spPr>
          <a:xfrm>
            <a:off x="8378120" y="160072"/>
            <a:ext cx="607940" cy="6079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slide" Target="slide2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2.xml"/><Relationship Id="rId7" Type="http://schemas.openxmlformats.org/officeDocument/2006/relationships/hyperlink" Target="m10u1-2.mp4" TargetMode="Externa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 Target="slide15.xml"/><Relationship Id="rId5" Type="http://schemas.openxmlformats.org/officeDocument/2006/relationships/image" Target="../media/image8.jpeg"/><Relationship Id="rId4" Type="http://schemas.openxmlformats.org/officeDocument/2006/relationships/image" Target="../media/image18.png"/><Relationship Id="rId9"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27.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Layout" Target="../slideLayouts/slideLayout2.xml"/><Relationship Id="rId7" Type="http://schemas.openxmlformats.org/officeDocument/2006/relationships/image" Target="../media/image8.jpe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4.png"/><Relationship Id="rId5" Type="http://schemas.openxmlformats.org/officeDocument/2006/relationships/image" Target="../media/image4.png"/><Relationship Id="rId4" Type="http://schemas.openxmlformats.org/officeDocument/2006/relationships/notesSlide" Target="../notesSlides/notesSlide14.xml"/><Relationship Id="rId9"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15.xml"/><Relationship Id="rId4" Type="http://schemas.openxmlformats.org/officeDocument/2006/relationships/image" Target="../media/image8.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 Id="rId9" Type="http://schemas.openxmlformats.org/officeDocument/2006/relationships/image" Target="../media/image3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m10u1-1.mp4" TargetMode="External"/><Relationship Id="rId5" Type="http://schemas.openxmlformats.org/officeDocument/2006/relationships/slide" Target="slide15.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首页.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5024"/>
          </a:xfrm>
          <a:prstGeom prst="rect">
            <a:avLst/>
          </a:prstGeom>
        </p:spPr>
      </p:pic>
      <p:sp>
        <p:nvSpPr>
          <p:cNvPr id="8" name="标题 1"/>
          <p:cNvSpPr>
            <a:spLocks noGrp="1"/>
          </p:cNvSpPr>
          <p:nvPr>
            <p:ph type="title" idx="4294967295"/>
          </p:nvPr>
        </p:nvSpPr>
        <p:spPr>
          <a:xfrm>
            <a:off x="-213072" y="319088"/>
            <a:ext cx="3567113" cy="857250"/>
          </a:xfrm>
          <a:prstGeom prst="rect">
            <a:avLst/>
          </a:prstGeom>
        </p:spPr>
        <p:txBody>
          <a:bodyPr>
            <a:normAutofit/>
          </a:bodyPr>
          <a:lstStyle/>
          <a:p>
            <a:r>
              <a:rPr kumimoji="1" lang="zh-CN" altLang="en-US" sz="1800" b="1" dirty="0">
                <a:solidFill>
                  <a:schemeClr val="bg1"/>
                </a:solidFill>
                <a:latin typeface="黑体" panose="02010609060101010101" pitchFamily="49" charset="-122"/>
                <a:ea typeface="黑体" panose="02010609060101010101" pitchFamily="49" charset="-122"/>
              </a:rPr>
              <a:t>外研版</a:t>
            </a:r>
            <a:r>
              <a:rPr kumimoji="1" lang="en-US" altLang="zh-CN" sz="1800" b="1" dirty="0">
                <a:solidFill>
                  <a:schemeClr val="bg1"/>
                </a:solidFill>
                <a:latin typeface="黑体" panose="02010609060101010101" pitchFamily="49" charset="-122"/>
                <a:ea typeface="黑体" panose="02010609060101010101" pitchFamily="49" charset="-122"/>
              </a:rPr>
              <a:t>·</a:t>
            </a:r>
            <a:r>
              <a:rPr kumimoji="1" lang="zh-CN" altLang="en-US" sz="1800" b="1" dirty="0">
                <a:solidFill>
                  <a:schemeClr val="bg1"/>
                </a:solidFill>
                <a:latin typeface="黑体" panose="02010609060101010101" pitchFamily="49" charset="-122"/>
                <a:ea typeface="黑体" panose="02010609060101010101" pitchFamily="49" charset="-122"/>
              </a:rPr>
              <a:t>英语</a:t>
            </a:r>
            <a:r>
              <a:rPr kumimoji="1" lang="en-US" altLang="zh-CN" sz="1800" b="1" dirty="0">
                <a:solidFill>
                  <a:schemeClr val="bg1"/>
                </a:solidFill>
                <a:latin typeface="黑体" panose="02010609060101010101" pitchFamily="49" charset="-122"/>
                <a:ea typeface="黑体" panose="02010609060101010101" pitchFamily="49" charset="-122"/>
              </a:rPr>
              <a:t>·</a:t>
            </a:r>
            <a:r>
              <a:rPr kumimoji="1" lang="zh-CN" altLang="en-US" sz="1800" b="1" dirty="0">
                <a:solidFill>
                  <a:schemeClr val="bg1"/>
                </a:solidFill>
                <a:latin typeface="黑体" panose="02010609060101010101" pitchFamily="49" charset="-122"/>
                <a:ea typeface="黑体" panose="02010609060101010101" pitchFamily="49" charset="-122"/>
              </a:rPr>
              <a:t>六年级下册</a:t>
            </a:r>
          </a:p>
        </p:txBody>
      </p:sp>
      <p:sp>
        <p:nvSpPr>
          <p:cNvPr id="9" name="标题 1"/>
          <p:cNvSpPr txBox="1"/>
          <p:nvPr/>
        </p:nvSpPr>
        <p:spPr>
          <a:xfrm>
            <a:off x="5823927" y="3272577"/>
            <a:ext cx="1661958" cy="33313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kumimoji="1" lang="zh-CN" altLang="en-US" sz="1600" dirty="0">
                <a:solidFill>
                  <a:schemeClr val="tx2"/>
                </a:solidFill>
                <a:latin typeface="黑体" panose="02010609060101010101" pitchFamily="49" charset="-122"/>
                <a:ea typeface="黑体" panose="02010609060101010101" pitchFamily="49" charset="-122"/>
                <a:hlinkClick r:id="rId3" action="ppaction://hlinksldjump"/>
              </a:rPr>
              <a:t>第一课时</a:t>
            </a:r>
            <a:endParaRPr kumimoji="1" lang="zh-CN" altLang="en-US" sz="1600" dirty="0">
              <a:solidFill>
                <a:schemeClr val="tx2"/>
              </a:solidFill>
              <a:latin typeface="黑体" panose="02010609060101010101" pitchFamily="49" charset="-122"/>
              <a:ea typeface="黑体" panose="02010609060101010101" pitchFamily="49" charset="-122"/>
            </a:endParaRPr>
          </a:p>
        </p:txBody>
      </p:sp>
      <p:sp>
        <p:nvSpPr>
          <p:cNvPr id="10" name="标题 1"/>
          <p:cNvSpPr txBox="1"/>
          <p:nvPr/>
        </p:nvSpPr>
        <p:spPr>
          <a:xfrm>
            <a:off x="7340450" y="3272577"/>
            <a:ext cx="1661958" cy="33313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kumimoji="1" lang="zh-CN" altLang="en-US" sz="1600" dirty="0">
                <a:solidFill>
                  <a:schemeClr val="tx2"/>
                </a:solidFill>
                <a:latin typeface="黑体" panose="02010609060101010101" pitchFamily="49" charset="-122"/>
                <a:ea typeface="黑体" panose="02010609060101010101" pitchFamily="49" charset="-122"/>
                <a:hlinkClick r:id="rId4" action="ppaction://hlinksldjump"/>
              </a:rPr>
              <a:t>第二课时</a:t>
            </a:r>
            <a:endParaRPr kumimoji="1" lang="zh-CN" altLang="en-US" sz="1600" dirty="0">
              <a:solidFill>
                <a:schemeClr val="tx2"/>
              </a:solidFill>
              <a:latin typeface="黑体" panose="02010609060101010101" pitchFamily="49" charset="-122"/>
              <a:ea typeface="黑体" panose="02010609060101010101" pitchFamily="49" charset="-122"/>
            </a:endParaRPr>
          </a:p>
        </p:txBody>
      </p:sp>
      <p:sp>
        <p:nvSpPr>
          <p:cNvPr id="2" name="TextBox 1"/>
          <p:cNvSpPr txBox="1"/>
          <p:nvPr/>
        </p:nvSpPr>
        <p:spPr>
          <a:xfrm>
            <a:off x="1398259" y="1218904"/>
            <a:ext cx="6347481" cy="2042419"/>
          </a:xfrm>
          <a:prstGeom prst="rect">
            <a:avLst/>
          </a:prstGeom>
          <a:noFill/>
        </p:spPr>
        <p:txBody>
          <a:bodyPr wrap="square" rtlCol="0">
            <a:spAutoFit/>
          </a:bodyPr>
          <a:lstStyle/>
          <a:p>
            <a:pPr algn="ctr">
              <a:lnSpc>
                <a:spcPct val="120000"/>
              </a:lnSpc>
            </a:pPr>
            <a:r>
              <a:rPr lang="en-US" altLang="zh-CN" sz="3600" b="1" dirty="0">
                <a:latin typeface="Calibri" panose="020F0502020204030204" pitchFamily="34" charset="0"/>
                <a:cs typeface="Calibri" panose="020F0502020204030204" pitchFamily="34" charset="0"/>
              </a:rPr>
              <a:t>Module 10</a:t>
            </a:r>
          </a:p>
          <a:p>
            <a:pPr algn="ctr">
              <a:lnSpc>
                <a:spcPct val="120000"/>
              </a:lnSpc>
            </a:pPr>
            <a:r>
              <a:rPr lang="en-US" altLang="zh-CN" sz="3600" b="1" dirty="0">
                <a:latin typeface="Calibri" panose="020F0502020204030204" pitchFamily="34" charset="0"/>
                <a:cs typeface="Calibri" panose="020F0502020204030204" pitchFamily="34" charset="0"/>
              </a:rPr>
              <a:t>Unit 1  We’re going to different schools.</a:t>
            </a:r>
            <a:endParaRPr lang="zh-CN" altLang="en-US" sz="3600" b="1" dirty="0">
              <a:latin typeface="Calibri" panose="020F0502020204030204" pitchFamily="34" charset="0"/>
              <a:cs typeface="Calibri" panose="020F0502020204030204" pitchFamily="34" charset="0"/>
            </a:endParaRPr>
          </a:p>
        </p:txBody>
      </p:sp>
      <p:pic>
        <p:nvPicPr>
          <p:cNvPr id="12" name="图片 11">
            <a:extLst>
              <a:ext uri="{FF2B5EF4-FFF2-40B4-BE49-F238E27FC236}">
                <a16:creationId xmlns:a16="http://schemas.microsoft.com/office/drawing/2014/main" id="{E1C6D7FD-6412-47AB-BACF-101803A45C5F}"/>
              </a:ext>
            </a:extLst>
          </p:cNvPr>
          <p:cNvPicPr>
            <a:picLocks noChangeAspect="1"/>
          </p:cNvPicPr>
          <p:nvPr/>
        </p:nvPicPr>
        <p:blipFill>
          <a:blip r:embed="rId5"/>
          <a:stretch>
            <a:fillRect/>
          </a:stretch>
        </p:blipFill>
        <p:spPr>
          <a:xfrm>
            <a:off x="8378120" y="160072"/>
            <a:ext cx="607940" cy="6079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5639121" y="1517088"/>
            <a:ext cx="2434362" cy="510778"/>
          </a:xfrm>
          <a:prstGeom prst="roundRect">
            <a:avLst/>
          </a:prstGeom>
          <a:solidFill>
            <a:srgbClr val="0070C0"/>
          </a:solidFill>
        </p:spPr>
        <p:txBody>
          <a:bodyPr wrap="square">
            <a:spAutoFit/>
          </a:bodyPr>
          <a:lstStyle/>
          <a:p>
            <a:pPr lvl="0"/>
            <a:r>
              <a:rPr lang="en-US" altLang="zh-CN" sz="2400" dirty="0">
                <a:solidFill>
                  <a:prstClr val="white"/>
                </a:solidFill>
                <a:latin typeface="Comic Sans MS" panose="030F0702030302020204" pitchFamily="66" charset="0"/>
                <a:ea typeface="方正卡通简体" panose="03000509000000000000" pitchFamily="65" charset="-122"/>
              </a:rPr>
              <a:t>little </a:t>
            </a:r>
            <a:r>
              <a:rPr lang="zh-CN" altLang="en-US" sz="2400" dirty="0">
                <a:solidFill>
                  <a:prstClr val="white"/>
                </a:solidFill>
                <a:latin typeface="Comic Sans MS" panose="030F0702030302020204" pitchFamily="66" charset="0"/>
                <a:ea typeface="方正卡通简体" panose="03000509000000000000" pitchFamily="65" charset="-122"/>
              </a:rPr>
              <a:t>极少量的</a:t>
            </a:r>
            <a:endPar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p:txBody>
      </p:sp>
      <p:sp>
        <p:nvSpPr>
          <p:cNvPr id="6" name="圆角矩形 13">
            <a:extLst>
              <a:ext uri="{FF2B5EF4-FFF2-40B4-BE49-F238E27FC236}">
                <a16:creationId xmlns:a16="http://schemas.microsoft.com/office/drawing/2014/main" id="{933EE9AD-E191-453F-A61F-2F2E74794F90}"/>
              </a:ext>
            </a:extLst>
          </p:cNvPr>
          <p:cNvSpPr/>
          <p:nvPr/>
        </p:nvSpPr>
        <p:spPr>
          <a:xfrm>
            <a:off x="5639121" y="2200996"/>
            <a:ext cx="2434362" cy="919401"/>
          </a:xfrm>
          <a:prstGeom prst="roundRect">
            <a:avLst/>
          </a:prstGeom>
          <a:solidFill>
            <a:srgbClr val="0070C0"/>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rPr>
              <a:t>短语：</a:t>
            </a:r>
            <a:endParaRPr kumimoji="0" lang="en-US" altLang="zh-CN"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a:p>
            <a:pPr lvl="0"/>
            <a:r>
              <a:rPr lang="en-US" altLang="zh-CN" sz="2400" dirty="0">
                <a:solidFill>
                  <a:prstClr val="white"/>
                </a:solidFill>
                <a:latin typeface="Comic Sans MS" panose="030F0702030302020204" pitchFamily="66" charset="0"/>
                <a:ea typeface="方正卡通简体" panose="03000509000000000000" pitchFamily="65" charset="-122"/>
              </a:rPr>
              <a:t>a little </a:t>
            </a:r>
            <a:r>
              <a:rPr lang="zh-CN" altLang="en-US" sz="2400" dirty="0">
                <a:solidFill>
                  <a:prstClr val="white"/>
                </a:solidFill>
                <a:latin typeface="Comic Sans MS" panose="030F0702030302020204" pitchFamily="66" charset="0"/>
                <a:ea typeface="方正卡通简体" panose="03000509000000000000" pitchFamily="65" charset="-122"/>
              </a:rPr>
              <a:t>一点儿</a:t>
            </a:r>
          </a:p>
        </p:txBody>
      </p:sp>
      <p:pic>
        <p:nvPicPr>
          <p:cNvPr id="6146" name="Picture 2">
            <a:extLst>
              <a:ext uri="{FF2B5EF4-FFF2-40B4-BE49-F238E27FC236}">
                <a16:creationId xmlns:a16="http://schemas.microsoft.com/office/drawing/2014/main" id="{C89987C9-3EC2-4038-97F1-CA10663DA2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0517" y="1353092"/>
            <a:ext cx="27527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263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858536" y="1435313"/>
            <a:ext cx="3222381" cy="510778"/>
          </a:xfrm>
          <a:prstGeom prst="roundRect">
            <a:avLst/>
          </a:prstGeom>
          <a:solidFill>
            <a:srgbClr val="0070C0"/>
          </a:solidFill>
        </p:spPr>
        <p:txBody>
          <a:bodyPr wrap="square">
            <a:spAutoFit/>
          </a:bodyPr>
          <a:lstStyle/>
          <a:p>
            <a:pPr lvl="0"/>
            <a:r>
              <a:rPr lang="en-US" altLang="zh-CN" sz="2400" dirty="0">
                <a:solidFill>
                  <a:prstClr val="white"/>
                </a:solidFill>
                <a:latin typeface="Comic Sans MS" panose="030F0702030302020204" pitchFamily="66" charset="0"/>
                <a:ea typeface="方正卡通简体" panose="03000509000000000000" pitchFamily="65" charset="-122"/>
              </a:rPr>
              <a:t>practise </a:t>
            </a:r>
            <a:r>
              <a:rPr lang="zh-CN" altLang="en-US" sz="2400" dirty="0">
                <a:solidFill>
                  <a:prstClr val="white"/>
                </a:solidFill>
                <a:latin typeface="Comic Sans MS" panose="030F0702030302020204" pitchFamily="66" charset="0"/>
                <a:ea typeface="方正卡通简体" panose="03000509000000000000" pitchFamily="65" charset="-122"/>
              </a:rPr>
              <a:t>练习，训练</a:t>
            </a:r>
            <a:endPar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p:txBody>
      </p:sp>
      <p:sp>
        <p:nvSpPr>
          <p:cNvPr id="6" name="圆角矩形 13">
            <a:extLst>
              <a:ext uri="{FF2B5EF4-FFF2-40B4-BE49-F238E27FC236}">
                <a16:creationId xmlns:a16="http://schemas.microsoft.com/office/drawing/2014/main" id="{933EE9AD-E191-453F-A61F-2F2E74794F90}"/>
              </a:ext>
            </a:extLst>
          </p:cNvPr>
          <p:cNvSpPr/>
          <p:nvPr/>
        </p:nvSpPr>
        <p:spPr>
          <a:xfrm>
            <a:off x="4858535" y="2119221"/>
            <a:ext cx="3378499" cy="1328023"/>
          </a:xfrm>
          <a:prstGeom prst="roundRect">
            <a:avLst/>
          </a:prstGeom>
          <a:solidFill>
            <a:srgbClr val="0070C0"/>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rPr>
              <a:t>用法：</a:t>
            </a:r>
            <a:endParaRPr kumimoji="0" lang="en-US" altLang="zh-CN"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a:p>
            <a:pPr lvl="0"/>
            <a:r>
              <a:rPr lang="zh-CN" altLang="en-US" sz="2400" dirty="0">
                <a:solidFill>
                  <a:prstClr val="white"/>
                </a:solidFill>
                <a:latin typeface="Comic Sans MS" panose="030F0702030302020204" pitchFamily="66" charset="0"/>
                <a:ea typeface="方正卡通简体" panose="03000509000000000000" pitchFamily="65" charset="-122"/>
              </a:rPr>
              <a:t>后接动词时，要用动词的</a:t>
            </a:r>
            <a:r>
              <a:rPr lang="en-US" altLang="zh-CN" sz="2400" dirty="0" err="1">
                <a:solidFill>
                  <a:prstClr val="white"/>
                </a:solidFill>
                <a:latin typeface="Comic Sans MS" panose="030F0702030302020204" pitchFamily="66" charset="0"/>
                <a:ea typeface="方正卡通简体" panose="03000509000000000000" pitchFamily="65" charset="-122"/>
              </a:rPr>
              <a:t>ing</a:t>
            </a:r>
            <a:r>
              <a:rPr lang="zh-CN" altLang="en-US" sz="2400" dirty="0">
                <a:solidFill>
                  <a:prstClr val="white"/>
                </a:solidFill>
                <a:latin typeface="Comic Sans MS" panose="030F0702030302020204" pitchFamily="66" charset="0"/>
                <a:ea typeface="方正卡通简体" panose="03000509000000000000" pitchFamily="65" charset="-122"/>
              </a:rPr>
              <a:t>形式。</a:t>
            </a:r>
            <a:endPar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p:txBody>
      </p:sp>
      <p:pic>
        <p:nvPicPr>
          <p:cNvPr id="7" name="图片 6">
            <a:extLst>
              <a:ext uri="{FF2B5EF4-FFF2-40B4-BE49-F238E27FC236}">
                <a16:creationId xmlns:a16="http://schemas.microsoft.com/office/drawing/2014/main" id="{6FAE6D52-D00F-4F8A-B276-D553B96D3C8F}"/>
              </a:ext>
            </a:extLst>
          </p:cNvPr>
          <p:cNvPicPr>
            <a:picLocks noChangeAspect="1"/>
          </p:cNvPicPr>
          <p:nvPr/>
        </p:nvPicPr>
        <p:blipFill>
          <a:blip r:embed="rId3"/>
          <a:stretch>
            <a:fillRect/>
          </a:stretch>
        </p:blipFill>
        <p:spPr>
          <a:xfrm>
            <a:off x="1338536" y="1293415"/>
            <a:ext cx="894908" cy="2561432"/>
          </a:xfrm>
          <a:prstGeom prst="rect">
            <a:avLst/>
          </a:prstGeom>
        </p:spPr>
      </p:pic>
    </p:spTree>
    <p:extLst>
      <p:ext uri="{BB962C8B-B14F-4D97-AF65-F5344CB8AC3E}">
        <p14:creationId xmlns:p14="http://schemas.microsoft.com/office/powerpoint/2010/main" val="617983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858537" y="1182552"/>
            <a:ext cx="3222381" cy="510778"/>
          </a:xfrm>
          <a:prstGeom prst="roundRect">
            <a:avLst/>
          </a:prstGeom>
          <a:solidFill>
            <a:srgbClr val="0070C0"/>
          </a:solidFill>
        </p:spPr>
        <p:txBody>
          <a:bodyPr wrap="square">
            <a:spAutoFit/>
          </a:bodyPr>
          <a:lstStyle/>
          <a:p>
            <a:pPr lvl="0"/>
            <a:r>
              <a:rPr lang="en-US" altLang="zh-CN" sz="2400" dirty="0">
                <a:solidFill>
                  <a:prstClr val="white"/>
                </a:solidFill>
                <a:latin typeface="Comic Sans MS" panose="030F0702030302020204" pitchFamily="66" charset="0"/>
                <a:ea typeface="方正卡通简体" panose="03000509000000000000" pitchFamily="65" charset="-122"/>
              </a:rPr>
              <a:t>keep on</a:t>
            </a:r>
            <a:r>
              <a:rPr lang="zh-CN" altLang="en-US" sz="2400" dirty="0">
                <a:solidFill>
                  <a:prstClr val="white"/>
                </a:solidFill>
                <a:latin typeface="Comic Sans MS" panose="030F0702030302020204" pitchFamily="66" charset="0"/>
                <a:ea typeface="方正卡通简体" panose="03000509000000000000" pitchFamily="65" charset="-122"/>
              </a:rPr>
              <a:t>保持，继续</a:t>
            </a:r>
            <a:endPar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p:txBody>
      </p:sp>
      <p:sp>
        <p:nvSpPr>
          <p:cNvPr id="6" name="圆角矩形 13">
            <a:extLst>
              <a:ext uri="{FF2B5EF4-FFF2-40B4-BE49-F238E27FC236}">
                <a16:creationId xmlns:a16="http://schemas.microsoft.com/office/drawing/2014/main" id="{933EE9AD-E191-453F-A61F-2F2E74794F90}"/>
              </a:ext>
            </a:extLst>
          </p:cNvPr>
          <p:cNvSpPr/>
          <p:nvPr/>
        </p:nvSpPr>
        <p:spPr>
          <a:xfrm>
            <a:off x="4858536" y="1866460"/>
            <a:ext cx="3378499" cy="2145268"/>
          </a:xfrm>
          <a:prstGeom prst="roundRect">
            <a:avLst/>
          </a:prstGeom>
          <a:solidFill>
            <a:srgbClr val="0070C0"/>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rPr>
              <a:t>用法：</a:t>
            </a:r>
            <a:endParaRPr kumimoji="0" lang="en-US" altLang="zh-CN"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a:p>
            <a:pPr lvl="0"/>
            <a:r>
              <a:rPr lang="zh-CN" altLang="en-US" sz="2400" dirty="0">
                <a:solidFill>
                  <a:prstClr val="white"/>
                </a:solidFill>
                <a:latin typeface="Comic Sans MS" panose="030F0702030302020204" pitchFamily="66" charset="0"/>
                <a:ea typeface="方正卡通简体" panose="03000509000000000000" pitchFamily="65" charset="-122"/>
              </a:rPr>
              <a:t>表示将一直在做的事情继续做下去。</a:t>
            </a:r>
            <a:endParaRPr lang="en-US" altLang="zh-CN" sz="2400" dirty="0">
              <a:solidFill>
                <a:prstClr val="white"/>
              </a:solidFill>
              <a:latin typeface="Comic Sans MS" panose="030F0702030302020204" pitchFamily="66" charset="0"/>
              <a:ea typeface="方正卡通简体" panose="03000509000000000000" pitchFamily="65" charset="-122"/>
            </a:endParaRPr>
          </a:p>
          <a:p>
            <a:pPr lvl="0"/>
            <a:r>
              <a:rPr lang="en-US" altLang="zh-CN" sz="2400" dirty="0">
                <a:solidFill>
                  <a:prstClr val="white"/>
                </a:solidFill>
                <a:latin typeface="Comic Sans MS" panose="030F0702030302020204" pitchFamily="66" charset="0"/>
                <a:ea typeface="方正卡通简体" panose="03000509000000000000" pitchFamily="65" charset="-122"/>
              </a:rPr>
              <a:t>keep on doing </a:t>
            </a:r>
            <a:r>
              <a:rPr lang="en-US" altLang="zh-CN" sz="2400" dirty="0" err="1">
                <a:solidFill>
                  <a:prstClr val="white"/>
                </a:solidFill>
                <a:latin typeface="Comic Sans MS" panose="030F0702030302020204" pitchFamily="66" charset="0"/>
                <a:ea typeface="方正卡通简体" panose="03000509000000000000" pitchFamily="65" charset="-122"/>
              </a:rPr>
              <a:t>sth</a:t>
            </a:r>
            <a:r>
              <a:rPr lang="en-US" altLang="zh-CN" sz="2400" dirty="0">
                <a:solidFill>
                  <a:prstClr val="white"/>
                </a:solidFill>
                <a:latin typeface="Comic Sans MS" panose="030F0702030302020204" pitchFamily="66" charset="0"/>
                <a:ea typeface="方正卡通简体" panose="03000509000000000000" pitchFamily="65" charset="-122"/>
              </a:rPr>
              <a:t>. </a:t>
            </a:r>
          </a:p>
          <a:p>
            <a:pPr lvl="0"/>
            <a:r>
              <a:rPr lang="zh-CN" altLang="en-US" sz="2400" dirty="0">
                <a:solidFill>
                  <a:prstClr val="white"/>
                </a:solidFill>
                <a:latin typeface="Comic Sans MS" panose="030F0702030302020204" pitchFamily="66" charset="0"/>
                <a:ea typeface="方正卡通简体" panose="03000509000000000000" pitchFamily="65" charset="-122"/>
              </a:rPr>
              <a:t>保持做某事。</a:t>
            </a:r>
          </a:p>
        </p:txBody>
      </p:sp>
      <p:pic>
        <p:nvPicPr>
          <p:cNvPr id="3" name="图片 2">
            <a:extLst>
              <a:ext uri="{FF2B5EF4-FFF2-40B4-BE49-F238E27FC236}">
                <a16:creationId xmlns:a16="http://schemas.microsoft.com/office/drawing/2014/main" id="{F52AB9D2-292F-45F1-8E5C-C706FEE3577A}"/>
              </a:ext>
            </a:extLst>
          </p:cNvPr>
          <p:cNvPicPr>
            <a:picLocks noChangeAspect="1"/>
          </p:cNvPicPr>
          <p:nvPr/>
        </p:nvPicPr>
        <p:blipFill>
          <a:blip r:embed="rId3"/>
          <a:stretch>
            <a:fillRect/>
          </a:stretch>
        </p:blipFill>
        <p:spPr>
          <a:xfrm>
            <a:off x="966438" y="1609258"/>
            <a:ext cx="2207813" cy="2460809"/>
          </a:xfrm>
          <a:prstGeom prst="rect">
            <a:avLst/>
          </a:prstGeom>
        </p:spPr>
      </p:pic>
    </p:spTree>
    <p:extLst>
      <p:ext uri="{BB962C8B-B14F-4D97-AF65-F5344CB8AC3E}">
        <p14:creationId xmlns:p14="http://schemas.microsoft.com/office/powerpoint/2010/main" val="769169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p:cNvSpPr/>
          <p:nvPr/>
        </p:nvSpPr>
        <p:spPr bwMode="auto">
          <a:xfrm>
            <a:off x="0" y="124740"/>
            <a:ext cx="2560319" cy="654905"/>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3" name="TextBox 36"/>
          <p:cNvSpPr txBox="1">
            <a:spLocks noChangeArrowheads="1"/>
          </p:cNvSpPr>
          <p:nvPr/>
        </p:nvSpPr>
        <p:spPr bwMode="auto">
          <a:xfrm>
            <a:off x="68931" y="211964"/>
            <a:ext cx="2491388" cy="369332"/>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Listen and answer.</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Text Box 5"/>
          <p:cNvSpPr txBox="1">
            <a:spLocks noChangeArrowheads="1"/>
          </p:cNvSpPr>
          <p:nvPr/>
        </p:nvSpPr>
        <p:spPr bwMode="auto">
          <a:xfrm>
            <a:off x="588294" y="1637261"/>
            <a:ext cx="6934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spcBef>
                <a:spcPct val="50000"/>
              </a:spcBef>
            </a:pPr>
            <a:r>
              <a:rPr lang="en-US" altLang="zh-CN" sz="2400" b="1" dirty="0">
                <a:latin typeface="Comic Sans MS" panose="030F0702030302020204" pitchFamily="66" charset="0"/>
              </a:rPr>
              <a:t> 1. What is Lingling doing?</a:t>
            </a:r>
          </a:p>
        </p:txBody>
      </p:sp>
      <p:sp>
        <p:nvSpPr>
          <p:cNvPr id="5" name="Text Box 6"/>
          <p:cNvSpPr txBox="1">
            <a:spLocks noChangeArrowheads="1"/>
          </p:cNvSpPr>
          <p:nvPr/>
        </p:nvSpPr>
        <p:spPr bwMode="auto">
          <a:xfrm>
            <a:off x="511694" y="2692833"/>
            <a:ext cx="883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spcBef>
                <a:spcPct val="50000"/>
              </a:spcBef>
            </a:pPr>
            <a:r>
              <a:rPr lang="en-US" altLang="zh-CN" sz="2400" b="1" dirty="0">
                <a:solidFill>
                  <a:srgbClr val="FF0000"/>
                </a:solidFill>
                <a:latin typeface="Comic Sans MS" panose="030F0702030302020204" pitchFamily="66" charset="0"/>
              </a:rPr>
              <a:t> Lingling is making a goodbye speech.</a:t>
            </a:r>
          </a:p>
        </p:txBody>
      </p:sp>
      <p:pic>
        <p:nvPicPr>
          <p:cNvPr id="6" name="M10U1-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900039" y="124740"/>
            <a:ext cx="609600" cy="609600"/>
          </a:xfrm>
          <a:prstGeom prst="rect">
            <a:avLst/>
          </a:prstGeom>
        </p:spPr>
      </p:pic>
    </p:spTree>
    <p:extLst>
      <p:ext uri="{BB962C8B-B14F-4D97-AF65-F5344CB8AC3E}">
        <p14:creationId xmlns:p14="http://schemas.microsoft.com/office/powerpoint/2010/main" val="61930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 fill="hold"/>
                                        <p:tgtEl>
                                          <p:spTgt spid="6"/>
                                        </p:tgtEl>
                                      </p:cBhvr>
                                    </p:cmd>
                                  </p:childTnLst>
                                </p:cTn>
                              </p:par>
                            </p:childTnLst>
                          </p:cTn>
                        </p:par>
                      </p:childTnLst>
                    </p:cTn>
                  </p:par>
                </p:childTnLst>
              </p:cTn>
              <p:nextCondLst>
                <p:cond evt="onClick" delay="0">
                  <p:tgtEl>
                    <p:spTgt spid="6"/>
                  </p:tgtEl>
                </p:cond>
              </p:nextCondLst>
            </p:seq>
            <p:audio>
              <p:cMediaNode vol="80000" numSld="4">
                <p:cTn id="13" fill="hold" display="0">
                  <p:stCondLst>
                    <p:cond delay="indefinite"/>
                  </p:stCondLst>
                  <p:endCondLst>
                    <p:cond evt="onStopAudio" delay="0">
                      <p:tgtEl>
                        <p:sldTgt/>
                      </p:tgtEl>
                    </p:cond>
                  </p:endCondLst>
                </p:cTn>
                <p:tgtEl>
                  <p:spTgt spid="6"/>
                </p:tgtEl>
              </p:cMediaNode>
            </p:audio>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p:cNvSpPr/>
          <p:nvPr/>
        </p:nvSpPr>
        <p:spPr bwMode="auto">
          <a:xfrm>
            <a:off x="0" y="124740"/>
            <a:ext cx="2560319" cy="654905"/>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3" name="TextBox 36"/>
          <p:cNvSpPr txBox="1">
            <a:spLocks noChangeArrowheads="1"/>
          </p:cNvSpPr>
          <p:nvPr/>
        </p:nvSpPr>
        <p:spPr bwMode="auto">
          <a:xfrm>
            <a:off x="68931" y="211964"/>
            <a:ext cx="2491388" cy="369332"/>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Listen and answer.</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Rectangle 5"/>
          <p:cNvSpPr>
            <a:spLocks noChangeArrowheads="1"/>
          </p:cNvSpPr>
          <p:nvPr/>
        </p:nvSpPr>
        <p:spPr bwMode="auto">
          <a:xfrm>
            <a:off x="1280159" y="2025005"/>
            <a:ext cx="41472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dirty="0">
                <a:latin typeface="Comic Sans MS" panose="030F0702030302020204" pitchFamily="66" charset="0"/>
                <a:ea typeface="宋体" pitchFamily="2" charset="-122"/>
              </a:rPr>
              <a:t>2.How does Lingling feel? </a:t>
            </a:r>
          </a:p>
        </p:txBody>
      </p:sp>
      <p:sp>
        <p:nvSpPr>
          <p:cNvPr id="7" name="Rectangle 6"/>
          <p:cNvSpPr>
            <a:spLocks noChangeArrowheads="1"/>
          </p:cNvSpPr>
          <p:nvPr/>
        </p:nvSpPr>
        <p:spPr bwMode="auto">
          <a:xfrm>
            <a:off x="1280159" y="2934939"/>
            <a:ext cx="60724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dirty="0">
                <a:latin typeface="Comic Sans MS" panose="030F0702030302020204" pitchFamily="66" charset="0"/>
                <a:ea typeface="宋体" pitchFamily="2" charset="-122"/>
              </a:rPr>
              <a:t>Lingling is ________, and also ______. </a:t>
            </a:r>
          </a:p>
        </p:txBody>
      </p:sp>
      <p:sp>
        <p:nvSpPr>
          <p:cNvPr id="8" name="TextBox 7"/>
          <p:cNvSpPr txBox="1"/>
          <p:nvPr/>
        </p:nvSpPr>
        <p:spPr>
          <a:xfrm>
            <a:off x="2897205" y="2829827"/>
            <a:ext cx="1347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defRPr sz="2400" b="1">
                <a:solidFill>
                  <a:srgbClr val="FF0000"/>
                </a:solidFill>
                <a:latin typeface="Comic Sans MS" panose="030F0702030302020204" pitchFamily="66" charset="0"/>
                <a:ea typeface="宋体" pitchFamily="2" charset="-122"/>
              </a:defRPr>
            </a:lvl1pPr>
          </a:lstStyle>
          <a:p>
            <a:r>
              <a:rPr lang="en-US" altLang="zh-CN" dirty="0"/>
              <a:t>excited</a:t>
            </a:r>
            <a:endParaRPr lang="zh-CN" altLang="en-US" dirty="0"/>
          </a:p>
        </p:txBody>
      </p:sp>
      <p:sp>
        <p:nvSpPr>
          <p:cNvPr id="9" name="TextBox 8"/>
          <p:cNvSpPr txBox="1"/>
          <p:nvPr/>
        </p:nvSpPr>
        <p:spPr>
          <a:xfrm>
            <a:off x="6081564" y="2818595"/>
            <a:ext cx="1347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defRPr sz="2400" b="1">
                <a:solidFill>
                  <a:srgbClr val="FF0000"/>
                </a:solidFill>
                <a:latin typeface="Comic Sans MS" panose="030F0702030302020204" pitchFamily="66" charset="0"/>
                <a:ea typeface="宋体" pitchFamily="2" charset="-122"/>
              </a:defRPr>
            </a:lvl1pPr>
          </a:lstStyle>
          <a:p>
            <a:r>
              <a:rPr lang="en-US" altLang="zh-CN" dirty="0"/>
              <a:t>sad</a:t>
            </a:r>
            <a:endParaRPr lang="zh-CN" altLang="en-US" dirty="0"/>
          </a:p>
        </p:txBody>
      </p:sp>
    </p:spTree>
    <p:extLst>
      <p:ext uri="{BB962C8B-B14F-4D97-AF65-F5344CB8AC3E}">
        <p14:creationId xmlns:p14="http://schemas.microsoft.com/office/powerpoint/2010/main" val="3335589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p:cNvSpPr/>
          <p:nvPr/>
        </p:nvSpPr>
        <p:spPr bwMode="auto">
          <a:xfrm>
            <a:off x="0" y="124740"/>
            <a:ext cx="2560319" cy="654905"/>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3" name="TextBox 36"/>
          <p:cNvSpPr txBox="1">
            <a:spLocks noChangeArrowheads="1"/>
          </p:cNvSpPr>
          <p:nvPr/>
        </p:nvSpPr>
        <p:spPr bwMode="auto">
          <a:xfrm>
            <a:off x="68931" y="211964"/>
            <a:ext cx="2491388" cy="369332"/>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Listen and answer.</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TextBox 6"/>
          <p:cNvSpPr txBox="1">
            <a:spLocks noChangeArrowheads="1"/>
          </p:cNvSpPr>
          <p:nvPr/>
        </p:nvSpPr>
        <p:spPr bwMode="auto">
          <a:xfrm>
            <a:off x="789839" y="1298541"/>
            <a:ext cx="44454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r>
              <a:rPr lang="en-US" altLang="zh-CN" sz="2400" b="1" dirty="0">
                <a:latin typeface="Comic Sans MS" pitchFamily="66" charset="0"/>
              </a:rPr>
              <a:t>3. Why is Lingling excited?</a:t>
            </a:r>
            <a:r>
              <a:rPr lang="en-US" altLang="zh-CN" sz="2800" b="1" dirty="0">
                <a:latin typeface="Comic Sans MS" pitchFamily="66" charset="0"/>
              </a:rPr>
              <a:t> </a:t>
            </a:r>
          </a:p>
        </p:txBody>
      </p:sp>
      <p:sp>
        <p:nvSpPr>
          <p:cNvPr id="7" name="文本框 1"/>
          <p:cNvSpPr txBox="1">
            <a:spLocks noChangeArrowheads="1"/>
          </p:cNvSpPr>
          <p:nvPr/>
        </p:nvSpPr>
        <p:spPr bwMode="auto">
          <a:xfrm>
            <a:off x="511694" y="2345021"/>
            <a:ext cx="810291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a:solidFill>
                  <a:srgbClr val="FF0000"/>
                </a:solidFill>
                <a:latin typeface="Comic Sans MS" panose="030F0702030302020204" pitchFamily="66" charset="0"/>
                <a:ea typeface="宋体" pitchFamily="2" charset="-122"/>
              </a:defRPr>
            </a:lvl1pPr>
            <a:lvl2pPr marL="742950" indent="-285750" eaLnBrk="0" hangingPunct="0">
              <a:defRPr>
                <a:latin typeface="Times New Roman" pitchFamily="18" charset="0"/>
                <a:ea typeface="宋体" pitchFamily="2" charset="-122"/>
              </a:defRPr>
            </a:lvl2pPr>
            <a:lvl3pPr marL="1143000" indent="-228600" eaLnBrk="0" hangingPunct="0">
              <a:defRPr>
                <a:latin typeface="Times New Roman" pitchFamily="18" charset="0"/>
                <a:ea typeface="宋体" pitchFamily="2" charset="-122"/>
              </a:defRPr>
            </a:lvl3pPr>
            <a:lvl4pPr marL="1600200" indent="-228600" eaLnBrk="0" hangingPunct="0">
              <a:defRPr>
                <a:latin typeface="Times New Roman" pitchFamily="18" charset="0"/>
                <a:ea typeface="宋体" pitchFamily="2" charset="-122"/>
              </a:defRPr>
            </a:lvl4pPr>
            <a:lvl5pPr marL="2057400" indent="-228600" eaLnBrk="0" hangingPunct="0">
              <a:defRPr>
                <a:latin typeface="Times New Roman" pitchFamily="18" charset="0"/>
                <a:ea typeface="宋体" pitchFamily="2" charset="-122"/>
              </a:defRPr>
            </a:lvl5pPr>
            <a:lvl6pPr marL="2514600" indent="-228600" eaLnBrk="0" fontAlgn="base" hangingPunct="0">
              <a:spcBef>
                <a:spcPct val="0"/>
              </a:spcBef>
              <a:spcAft>
                <a:spcPct val="0"/>
              </a:spcAft>
              <a:defRPr>
                <a:latin typeface="Times New Roman" pitchFamily="18" charset="0"/>
                <a:ea typeface="宋体" pitchFamily="2" charset="-122"/>
              </a:defRPr>
            </a:lvl6pPr>
            <a:lvl7pPr marL="2971800" indent="-228600" eaLnBrk="0" fontAlgn="base" hangingPunct="0">
              <a:spcBef>
                <a:spcPct val="0"/>
              </a:spcBef>
              <a:spcAft>
                <a:spcPct val="0"/>
              </a:spcAft>
              <a:defRPr>
                <a:latin typeface="Times New Roman" pitchFamily="18" charset="0"/>
                <a:ea typeface="宋体" pitchFamily="2" charset="-122"/>
              </a:defRPr>
            </a:lvl7pPr>
            <a:lvl8pPr marL="3429000" indent="-228600" eaLnBrk="0" fontAlgn="base" hangingPunct="0">
              <a:spcBef>
                <a:spcPct val="0"/>
              </a:spcBef>
              <a:spcAft>
                <a:spcPct val="0"/>
              </a:spcAft>
              <a:defRPr>
                <a:latin typeface="Times New Roman" pitchFamily="18" charset="0"/>
                <a:ea typeface="宋体" pitchFamily="2" charset="-122"/>
              </a:defRPr>
            </a:lvl8pPr>
            <a:lvl9pPr marL="3886200" indent="-228600" eaLnBrk="0" fontAlgn="base" hangingPunct="0">
              <a:spcBef>
                <a:spcPct val="0"/>
              </a:spcBef>
              <a:spcAft>
                <a:spcPct val="0"/>
              </a:spcAft>
              <a:defRPr>
                <a:latin typeface="Times New Roman" pitchFamily="18" charset="0"/>
                <a:ea typeface="宋体" pitchFamily="2" charset="-122"/>
              </a:defRPr>
            </a:lvl9pPr>
          </a:lstStyle>
          <a:p>
            <a:pPr>
              <a:lnSpc>
                <a:spcPts val="3600"/>
              </a:lnSpc>
              <a:spcBef>
                <a:spcPts val="0"/>
              </a:spcBef>
            </a:pPr>
            <a:r>
              <a:rPr lang="en-US" altLang="zh-CN" dirty="0">
                <a:solidFill>
                  <a:schemeClr val="tx1"/>
                </a:solidFill>
              </a:rPr>
              <a:t>Because she is going to ______ Chinese,English, </a:t>
            </a:r>
          </a:p>
          <a:p>
            <a:pPr>
              <a:lnSpc>
                <a:spcPts val="3600"/>
              </a:lnSpc>
              <a:spcBef>
                <a:spcPts val="0"/>
              </a:spcBef>
            </a:pPr>
            <a:r>
              <a:rPr lang="en-US" altLang="zh-CN" dirty="0">
                <a:solidFill>
                  <a:schemeClr val="tx1"/>
                </a:solidFill>
              </a:rPr>
              <a:t>Maths, _________ , _________ and _____ lots of ____ _____in middle school.</a:t>
            </a:r>
          </a:p>
        </p:txBody>
      </p:sp>
      <p:sp>
        <p:nvSpPr>
          <p:cNvPr id="8" name="TextBox 7"/>
          <p:cNvSpPr txBox="1"/>
          <p:nvPr/>
        </p:nvSpPr>
        <p:spPr>
          <a:xfrm>
            <a:off x="4129239" y="2261936"/>
            <a:ext cx="1347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defRPr sz="2400" b="1">
                <a:solidFill>
                  <a:srgbClr val="FF0000"/>
                </a:solidFill>
                <a:latin typeface="Comic Sans MS" panose="030F0702030302020204" pitchFamily="66" charset="0"/>
                <a:ea typeface="宋体" pitchFamily="2" charset="-122"/>
              </a:defRPr>
            </a:lvl1pPr>
          </a:lstStyle>
          <a:p>
            <a:r>
              <a:rPr lang="en-US" altLang="zh-CN" dirty="0"/>
              <a:t>study</a:t>
            </a:r>
            <a:endParaRPr lang="zh-CN" altLang="en-US" dirty="0"/>
          </a:p>
        </p:txBody>
      </p:sp>
      <p:sp>
        <p:nvSpPr>
          <p:cNvPr id="9" name="TextBox 8"/>
          <p:cNvSpPr txBox="1"/>
          <p:nvPr/>
        </p:nvSpPr>
        <p:spPr>
          <a:xfrm>
            <a:off x="1886550" y="2829826"/>
            <a:ext cx="1347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defRPr sz="2400" b="1">
                <a:solidFill>
                  <a:srgbClr val="FF0000"/>
                </a:solidFill>
                <a:latin typeface="Comic Sans MS" panose="030F0702030302020204" pitchFamily="66" charset="0"/>
                <a:ea typeface="宋体" pitchFamily="2" charset="-122"/>
              </a:defRPr>
            </a:lvl1pPr>
          </a:lstStyle>
          <a:p>
            <a:r>
              <a:rPr lang="en-US" altLang="zh-CN" dirty="0"/>
              <a:t>History</a:t>
            </a:r>
            <a:endParaRPr lang="zh-CN" altLang="en-US" dirty="0"/>
          </a:p>
        </p:txBody>
      </p:sp>
      <p:sp>
        <p:nvSpPr>
          <p:cNvPr id="10" name="TextBox 9"/>
          <p:cNvSpPr txBox="1"/>
          <p:nvPr/>
        </p:nvSpPr>
        <p:spPr>
          <a:xfrm>
            <a:off x="3811605" y="2840921"/>
            <a:ext cx="21368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a:solidFill>
                  <a:srgbClr val="FF0000"/>
                </a:solidFill>
                <a:latin typeface="Comic Sans MS" panose="030F0702030302020204" pitchFamily="66" charset="0"/>
                <a:ea typeface="宋体" pitchFamily="2" charset="-122"/>
              </a:defRPr>
            </a:lvl1pPr>
          </a:lstStyle>
          <a:p>
            <a:r>
              <a:rPr lang="en-US" altLang="zh-CN" dirty="0"/>
              <a:t>Geography</a:t>
            </a:r>
            <a:endParaRPr lang="zh-CN" altLang="en-US" dirty="0"/>
          </a:p>
        </p:txBody>
      </p:sp>
      <p:sp>
        <p:nvSpPr>
          <p:cNvPr id="11" name="TextBox 10"/>
          <p:cNvSpPr txBox="1"/>
          <p:nvPr/>
        </p:nvSpPr>
        <p:spPr>
          <a:xfrm>
            <a:off x="6266047" y="2781700"/>
            <a:ext cx="1347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defRPr sz="2400" b="1">
                <a:solidFill>
                  <a:srgbClr val="FF0000"/>
                </a:solidFill>
                <a:latin typeface="Comic Sans MS" panose="030F0702030302020204" pitchFamily="66" charset="0"/>
                <a:ea typeface="宋体" pitchFamily="2" charset="-122"/>
              </a:defRPr>
            </a:lvl1pPr>
          </a:lstStyle>
          <a:p>
            <a:r>
              <a:rPr lang="en-US" altLang="zh-CN" dirty="0"/>
              <a:t>learn</a:t>
            </a:r>
            <a:endParaRPr lang="zh-CN" altLang="en-US" dirty="0"/>
          </a:p>
        </p:txBody>
      </p:sp>
      <p:sp>
        <p:nvSpPr>
          <p:cNvPr id="12" name="TextBox 11"/>
          <p:cNvSpPr txBox="1"/>
          <p:nvPr/>
        </p:nvSpPr>
        <p:spPr>
          <a:xfrm>
            <a:off x="644893" y="3271892"/>
            <a:ext cx="3166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a:solidFill>
                  <a:srgbClr val="FF0000"/>
                </a:solidFill>
                <a:latin typeface="Comic Sans MS" panose="030F0702030302020204" pitchFamily="66" charset="0"/>
                <a:ea typeface="宋体" pitchFamily="2" charset="-122"/>
              </a:defRPr>
            </a:lvl1pPr>
          </a:lstStyle>
          <a:p>
            <a:r>
              <a:rPr lang="en-US" altLang="zh-CN" dirty="0"/>
              <a:t>new things</a:t>
            </a:r>
            <a:endParaRPr lang="zh-CN" altLang="en-US" dirty="0"/>
          </a:p>
        </p:txBody>
      </p:sp>
    </p:spTree>
    <p:extLst>
      <p:ext uri="{BB962C8B-B14F-4D97-AF65-F5344CB8AC3E}">
        <p14:creationId xmlns:p14="http://schemas.microsoft.com/office/powerpoint/2010/main" val="1211265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010650" y="1264486"/>
            <a:ext cx="36968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sz="2400" b="1">
                <a:latin typeface="Comic Sans MS" pitchFamily="66" charset="0"/>
                <a:ea typeface="宋体" pitchFamily="2" charset="-122"/>
              </a:defRPr>
            </a:lvl1pPr>
            <a:lvl2pPr marL="742950" indent="-285750" eaLnBrk="0" hangingPunct="0">
              <a:defRPr>
                <a:latin typeface="Times New Roman" pitchFamily="18" charset="0"/>
                <a:ea typeface="宋体" pitchFamily="2" charset="-122"/>
              </a:defRPr>
            </a:lvl2pPr>
            <a:lvl3pPr marL="1143000" indent="-228600" eaLnBrk="0" hangingPunct="0">
              <a:defRPr>
                <a:latin typeface="Times New Roman" pitchFamily="18" charset="0"/>
                <a:ea typeface="宋体" pitchFamily="2" charset="-122"/>
              </a:defRPr>
            </a:lvl3pPr>
            <a:lvl4pPr marL="1600200" indent="-228600" eaLnBrk="0" hangingPunct="0">
              <a:defRPr>
                <a:latin typeface="Times New Roman" pitchFamily="18" charset="0"/>
                <a:ea typeface="宋体" pitchFamily="2" charset="-122"/>
              </a:defRPr>
            </a:lvl4pPr>
            <a:lvl5pPr marL="2057400" indent="-228600" eaLnBrk="0" hangingPunct="0">
              <a:defRPr>
                <a:latin typeface="Times New Roman" pitchFamily="18" charset="0"/>
                <a:ea typeface="宋体" pitchFamily="2" charset="-122"/>
              </a:defRPr>
            </a:lvl5pPr>
            <a:lvl6pPr marL="2514600" indent="-228600" eaLnBrk="0" fontAlgn="base" hangingPunct="0">
              <a:spcBef>
                <a:spcPct val="0"/>
              </a:spcBef>
              <a:spcAft>
                <a:spcPct val="0"/>
              </a:spcAft>
              <a:defRPr>
                <a:latin typeface="Times New Roman" pitchFamily="18" charset="0"/>
                <a:ea typeface="宋体" pitchFamily="2" charset="-122"/>
              </a:defRPr>
            </a:lvl6pPr>
            <a:lvl7pPr marL="2971800" indent="-228600" eaLnBrk="0" fontAlgn="base" hangingPunct="0">
              <a:spcBef>
                <a:spcPct val="0"/>
              </a:spcBef>
              <a:spcAft>
                <a:spcPct val="0"/>
              </a:spcAft>
              <a:defRPr>
                <a:latin typeface="Times New Roman" pitchFamily="18" charset="0"/>
                <a:ea typeface="宋体" pitchFamily="2" charset="-122"/>
              </a:defRPr>
            </a:lvl7pPr>
            <a:lvl8pPr marL="3429000" indent="-228600" eaLnBrk="0" fontAlgn="base" hangingPunct="0">
              <a:spcBef>
                <a:spcPct val="0"/>
              </a:spcBef>
              <a:spcAft>
                <a:spcPct val="0"/>
              </a:spcAft>
              <a:defRPr>
                <a:latin typeface="Times New Roman" pitchFamily="18" charset="0"/>
                <a:ea typeface="宋体" pitchFamily="2" charset="-122"/>
              </a:defRPr>
            </a:lvl8pPr>
            <a:lvl9pPr marL="3886200" indent="-228600" eaLnBrk="0" fontAlgn="base" hangingPunct="0">
              <a:spcBef>
                <a:spcPct val="0"/>
              </a:spcBef>
              <a:spcAft>
                <a:spcPct val="0"/>
              </a:spcAft>
              <a:defRPr>
                <a:latin typeface="Times New Roman" pitchFamily="18" charset="0"/>
                <a:ea typeface="宋体" pitchFamily="2" charset="-122"/>
              </a:defRPr>
            </a:lvl9pPr>
          </a:lstStyle>
          <a:p>
            <a:r>
              <a:rPr lang="en-US" altLang="zh-CN" dirty="0"/>
              <a:t>4. Why is Lingling sad?</a:t>
            </a:r>
          </a:p>
        </p:txBody>
      </p:sp>
      <p:sp>
        <p:nvSpPr>
          <p:cNvPr id="3" name="TextBox 2"/>
          <p:cNvSpPr txBox="1">
            <a:spLocks noChangeArrowheads="1"/>
          </p:cNvSpPr>
          <p:nvPr/>
        </p:nvSpPr>
        <p:spPr bwMode="auto">
          <a:xfrm>
            <a:off x="776070" y="2009473"/>
            <a:ext cx="95043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defRPr sz="2400" b="1">
                <a:solidFill>
                  <a:srgbClr val="FF0000"/>
                </a:solidFill>
                <a:latin typeface="Comic Sans MS" panose="030F0702030302020204" pitchFamily="66" charset="0"/>
                <a:ea typeface="宋体" pitchFamily="2" charset="-122"/>
              </a:defRPr>
            </a:lvl1pPr>
            <a:lvl2pPr marL="742950" indent="-285750" eaLnBrk="0" hangingPunct="0">
              <a:defRPr>
                <a:latin typeface="Times New Roman" pitchFamily="18" charset="0"/>
                <a:ea typeface="宋体" pitchFamily="2" charset="-122"/>
              </a:defRPr>
            </a:lvl2pPr>
            <a:lvl3pPr marL="1143000" indent="-228600" eaLnBrk="0" hangingPunct="0">
              <a:defRPr>
                <a:latin typeface="Times New Roman" pitchFamily="18" charset="0"/>
                <a:ea typeface="宋体" pitchFamily="2" charset="-122"/>
              </a:defRPr>
            </a:lvl3pPr>
            <a:lvl4pPr marL="1600200" indent="-228600" eaLnBrk="0" hangingPunct="0">
              <a:defRPr>
                <a:latin typeface="Times New Roman" pitchFamily="18" charset="0"/>
                <a:ea typeface="宋体" pitchFamily="2" charset="-122"/>
              </a:defRPr>
            </a:lvl4pPr>
            <a:lvl5pPr marL="2057400" indent="-228600" eaLnBrk="0" hangingPunct="0">
              <a:defRPr>
                <a:latin typeface="Times New Roman" pitchFamily="18" charset="0"/>
                <a:ea typeface="宋体" pitchFamily="2" charset="-122"/>
              </a:defRPr>
            </a:lvl5pPr>
            <a:lvl6pPr marL="2514600" indent="-228600" eaLnBrk="0" fontAlgn="base" hangingPunct="0">
              <a:spcBef>
                <a:spcPct val="0"/>
              </a:spcBef>
              <a:spcAft>
                <a:spcPct val="0"/>
              </a:spcAft>
              <a:defRPr>
                <a:latin typeface="Times New Roman" pitchFamily="18" charset="0"/>
                <a:ea typeface="宋体" pitchFamily="2" charset="-122"/>
              </a:defRPr>
            </a:lvl6pPr>
            <a:lvl7pPr marL="2971800" indent="-228600" eaLnBrk="0" fontAlgn="base" hangingPunct="0">
              <a:spcBef>
                <a:spcPct val="0"/>
              </a:spcBef>
              <a:spcAft>
                <a:spcPct val="0"/>
              </a:spcAft>
              <a:defRPr>
                <a:latin typeface="Times New Roman" pitchFamily="18" charset="0"/>
                <a:ea typeface="宋体" pitchFamily="2" charset="-122"/>
              </a:defRPr>
            </a:lvl7pPr>
            <a:lvl8pPr marL="3429000" indent="-228600" eaLnBrk="0" fontAlgn="base" hangingPunct="0">
              <a:spcBef>
                <a:spcPct val="0"/>
              </a:spcBef>
              <a:spcAft>
                <a:spcPct val="0"/>
              </a:spcAft>
              <a:defRPr>
                <a:latin typeface="Times New Roman" pitchFamily="18" charset="0"/>
                <a:ea typeface="宋体" pitchFamily="2" charset="-122"/>
              </a:defRPr>
            </a:lvl8pPr>
            <a:lvl9pPr marL="3886200" indent="-228600" eaLnBrk="0" fontAlgn="base" hangingPunct="0">
              <a:spcBef>
                <a:spcPct val="0"/>
              </a:spcBef>
              <a:spcAft>
                <a:spcPct val="0"/>
              </a:spcAft>
              <a:defRPr>
                <a:latin typeface="Times New Roman" pitchFamily="18" charset="0"/>
                <a:ea typeface="宋体" pitchFamily="2" charset="-122"/>
              </a:defRPr>
            </a:lvl9pPr>
          </a:lstStyle>
          <a:p>
            <a:r>
              <a:rPr lang="en-US" altLang="zh-CN" dirty="0"/>
              <a:t>They are going to different schools.</a:t>
            </a:r>
          </a:p>
        </p:txBody>
      </p:sp>
      <p:sp>
        <p:nvSpPr>
          <p:cNvPr id="4" name="TextBox 2"/>
          <p:cNvSpPr txBox="1">
            <a:spLocks noChangeArrowheads="1"/>
          </p:cNvSpPr>
          <p:nvPr/>
        </p:nvSpPr>
        <p:spPr bwMode="auto">
          <a:xfrm>
            <a:off x="891573" y="2843831"/>
            <a:ext cx="95043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spcBef>
                <a:spcPct val="50000"/>
              </a:spcBef>
              <a:defRPr sz="2400" b="1">
                <a:solidFill>
                  <a:srgbClr val="FF0000"/>
                </a:solidFill>
                <a:latin typeface="Comic Sans MS" panose="030F0702030302020204" pitchFamily="66" charset="0"/>
                <a:ea typeface="宋体" pitchFamily="2" charset="-122"/>
              </a:defRPr>
            </a:lvl1pPr>
            <a:lvl2pPr marL="742950" indent="-285750" eaLnBrk="0" hangingPunct="0">
              <a:defRPr>
                <a:latin typeface="Times New Roman" pitchFamily="18" charset="0"/>
                <a:ea typeface="宋体" pitchFamily="2" charset="-122"/>
              </a:defRPr>
            </a:lvl2pPr>
            <a:lvl3pPr marL="1143000" indent="-228600" eaLnBrk="0" hangingPunct="0">
              <a:defRPr>
                <a:latin typeface="Times New Roman" pitchFamily="18" charset="0"/>
                <a:ea typeface="宋体" pitchFamily="2" charset="-122"/>
              </a:defRPr>
            </a:lvl3pPr>
            <a:lvl4pPr marL="1600200" indent="-228600" eaLnBrk="0" hangingPunct="0">
              <a:defRPr>
                <a:latin typeface="Times New Roman" pitchFamily="18" charset="0"/>
                <a:ea typeface="宋体" pitchFamily="2" charset="-122"/>
              </a:defRPr>
            </a:lvl4pPr>
            <a:lvl5pPr marL="2057400" indent="-228600" eaLnBrk="0" hangingPunct="0">
              <a:defRPr>
                <a:latin typeface="Times New Roman" pitchFamily="18" charset="0"/>
                <a:ea typeface="宋体" pitchFamily="2" charset="-122"/>
              </a:defRPr>
            </a:lvl5pPr>
            <a:lvl6pPr marL="2514600" indent="-228600" eaLnBrk="0" fontAlgn="base" hangingPunct="0">
              <a:spcBef>
                <a:spcPct val="0"/>
              </a:spcBef>
              <a:spcAft>
                <a:spcPct val="0"/>
              </a:spcAft>
              <a:defRPr>
                <a:latin typeface="Times New Roman" pitchFamily="18" charset="0"/>
                <a:ea typeface="宋体" pitchFamily="2" charset="-122"/>
              </a:defRPr>
            </a:lvl6pPr>
            <a:lvl7pPr marL="2971800" indent="-228600" eaLnBrk="0" fontAlgn="base" hangingPunct="0">
              <a:spcBef>
                <a:spcPct val="0"/>
              </a:spcBef>
              <a:spcAft>
                <a:spcPct val="0"/>
              </a:spcAft>
              <a:defRPr>
                <a:latin typeface="Times New Roman" pitchFamily="18" charset="0"/>
                <a:ea typeface="宋体" pitchFamily="2" charset="-122"/>
              </a:defRPr>
            </a:lvl7pPr>
            <a:lvl8pPr marL="3429000" indent="-228600" eaLnBrk="0" fontAlgn="base" hangingPunct="0">
              <a:spcBef>
                <a:spcPct val="0"/>
              </a:spcBef>
              <a:spcAft>
                <a:spcPct val="0"/>
              </a:spcAft>
              <a:defRPr>
                <a:latin typeface="Times New Roman" pitchFamily="18" charset="0"/>
                <a:ea typeface="宋体" pitchFamily="2" charset="-122"/>
              </a:defRPr>
            </a:lvl8pPr>
            <a:lvl9pPr marL="3886200" indent="-228600" eaLnBrk="0" fontAlgn="base" hangingPunct="0">
              <a:spcBef>
                <a:spcPct val="0"/>
              </a:spcBef>
              <a:spcAft>
                <a:spcPct val="0"/>
              </a:spcAft>
              <a:defRPr>
                <a:latin typeface="Times New Roman" pitchFamily="18" charset="0"/>
                <a:ea typeface="宋体" pitchFamily="2" charset="-122"/>
              </a:defRPr>
            </a:lvl9pPr>
          </a:lstStyle>
          <a:p>
            <a:r>
              <a:rPr lang="en-US" altLang="zh-CN" dirty="0"/>
              <a:t>Sam and Amy are going back to the UK.</a:t>
            </a:r>
          </a:p>
        </p:txBody>
      </p:sp>
      <p:sp>
        <p:nvSpPr>
          <p:cNvPr id="5" name="云形 4"/>
          <p:cNvSpPr/>
          <p:nvPr/>
        </p:nvSpPr>
        <p:spPr bwMode="auto">
          <a:xfrm>
            <a:off x="0" y="124740"/>
            <a:ext cx="2560319" cy="654905"/>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6" name="TextBox 36"/>
          <p:cNvSpPr txBox="1">
            <a:spLocks noChangeArrowheads="1"/>
          </p:cNvSpPr>
          <p:nvPr/>
        </p:nvSpPr>
        <p:spPr bwMode="auto">
          <a:xfrm>
            <a:off x="68931" y="211964"/>
            <a:ext cx="2491388" cy="369332"/>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Listen and answer.</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2583860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Lenovo\Pictures\图片2_副本.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9538" y="1141630"/>
            <a:ext cx="6383337" cy="32099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379538" y="1280160"/>
            <a:ext cx="4235116" cy="1631216"/>
          </a:xfrm>
          <a:prstGeom prst="rect">
            <a:avLst/>
          </a:prstGeom>
          <a:noFill/>
        </p:spPr>
        <p:txBody>
          <a:bodyPr wrap="square" rtlCol="0">
            <a:spAutoFit/>
          </a:bodyPr>
          <a:lstStyle/>
          <a:p>
            <a:r>
              <a:rPr lang="en-US" altLang="zh-CN" sz="2000" dirty="0">
                <a:latin typeface="Comic Sans MS" panose="030F0702030302020204" pitchFamily="66" charset="0"/>
              </a:rPr>
              <a:t>Dear classmates, we’re going to leave our primary school soon and start middle school this September. I’m excited, </a:t>
            </a:r>
          </a:p>
          <a:p>
            <a:r>
              <a:rPr lang="en-US" altLang="zh-CN" sz="2000" dirty="0">
                <a:latin typeface="Comic Sans MS" panose="030F0702030302020204" pitchFamily="66" charset="0"/>
              </a:rPr>
              <a:t>and also sad.</a:t>
            </a:r>
            <a:endParaRPr lang="zh-CN" altLang="en-US" sz="2000" dirty="0">
              <a:latin typeface="Comic Sans MS" panose="030F0702030302020204" pitchFamily="66" charset="0"/>
            </a:endParaRPr>
          </a:p>
        </p:txBody>
      </p:sp>
      <p:pic>
        <p:nvPicPr>
          <p:cNvPr id="5" name="Picture 4" descr="https://p5.ssl.qhimgs1.com/sdr/400__/t0162dbad55689a733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218" y="163232"/>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6" name="圆角矩形 5">
            <a:hlinkClick r:id="rId6" action="ppaction://hlinksldjump"/>
          </p:cNvPr>
          <p:cNvSpPr/>
          <p:nvPr/>
        </p:nvSpPr>
        <p:spPr bwMode="auto">
          <a:xfrm>
            <a:off x="733452" y="219529"/>
            <a:ext cx="2308131"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Listen and read.</a:t>
            </a:r>
            <a:endParaRPr lang="zh-CN" altLang="en-US" sz="2000" b="1" kern="0" dirty="0">
              <a:solidFill>
                <a:srgbClr val="1F497D"/>
              </a:solidFill>
              <a:latin typeface="Arial" pitchFamily="34" charset="0"/>
              <a:ea typeface="微软雅黑" pitchFamily="34" charset="-122"/>
              <a:cs typeface="Arial" pitchFamily="34" charset="0"/>
            </a:endParaRPr>
          </a:p>
        </p:txBody>
      </p:sp>
      <p:sp>
        <p:nvSpPr>
          <p:cNvPr id="4" name="TextBox 3"/>
          <p:cNvSpPr txBox="1"/>
          <p:nvPr/>
        </p:nvSpPr>
        <p:spPr>
          <a:xfrm>
            <a:off x="1273660" y="749556"/>
            <a:ext cx="4235116" cy="400110"/>
          </a:xfrm>
          <a:prstGeom prst="rect">
            <a:avLst/>
          </a:prstGeom>
          <a:noFill/>
        </p:spPr>
        <p:txBody>
          <a:bodyPr wrap="square" rtlCol="0">
            <a:spAutoFit/>
          </a:bodyPr>
          <a:lstStyle/>
          <a:p>
            <a:r>
              <a:rPr lang="en-US" altLang="zh-CN" sz="2000" i="1" dirty="0">
                <a:latin typeface="Comic Sans MS" panose="030F0702030302020204" pitchFamily="66" charset="0"/>
              </a:rPr>
              <a:t>A goodbye speech by Lingling</a:t>
            </a:r>
            <a:endParaRPr lang="zh-CN" altLang="en-US" sz="2000" i="1" dirty="0">
              <a:latin typeface="Comic Sans MS" panose="030F0702030302020204" pitchFamily="66" charset="0"/>
            </a:endParaRPr>
          </a:p>
        </p:txBody>
      </p:sp>
      <p:pic>
        <p:nvPicPr>
          <p:cNvPr id="7" name="图片 6" descr="视频播放.png">
            <a:hlinkClick r:id="rId7" action="ppaction://hlinkfile"/>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55706" y="263397"/>
            <a:ext cx="493225" cy="420235"/>
          </a:xfrm>
          <a:prstGeom prst="rect">
            <a:avLst/>
          </a:prstGeom>
        </p:spPr>
      </p:pic>
      <p:pic>
        <p:nvPicPr>
          <p:cNvPr id="3" name="M10U1-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4180573" y="163232"/>
            <a:ext cx="609600" cy="609600"/>
          </a:xfrm>
          <a:prstGeom prst="rect">
            <a:avLst/>
          </a:prstGeom>
        </p:spPr>
      </p:pic>
    </p:spTree>
    <p:extLst>
      <p:ext uri="{BB962C8B-B14F-4D97-AF65-F5344CB8AC3E}">
        <p14:creationId xmlns:p14="http://schemas.microsoft.com/office/powerpoint/2010/main" val="1259627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1000"/>
                                        <p:tgtEl>
                                          <p:spTgt spid="2051"/>
                                        </p:tgtEl>
                                      </p:cBhvr>
                                    </p:animEffect>
                                    <p:anim calcmode="lin" valueType="num">
                                      <p:cBhvr>
                                        <p:cTn id="8" dur="1000" fill="hold"/>
                                        <p:tgtEl>
                                          <p:spTgt spid="2051"/>
                                        </p:tgtEl>
                                        <p:attrNameLst>
                                          <p:attrName>ppt_x</p:attrName>
                                        </p:attrNameLst>
                                      </p:cBhvr>
                                      <p:tavLst>
                                        <p:tav tm="0">
                                          <p:val>
                                            <p:strVal val="#ppt_x"/>
                                          </p:val>
                                        </p:tav>
                                        <p:tav tm="100000">
                                          <p:val>
                                            <p:strVal val="#ppt_x"/>
                                          </p:val>
                                        </p:tav>
                                      </p:tavLst>
                                    </p:anim>
                                    <p:anim calcmode="lin" valueType="num">
                                      <p:cBhvr>
                                        <p:cTn id="9"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3"/>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1" fill="hold"/>
                                        <p:tgtEl>
                                          <p:spTgt spid="3"/>
                                        </p:tgtEl>
                                      </p:cBhvr>
                                    </p:cmd>
                                  </p:childTnLst>
                                </p:cTn>
                              </p:par>
                            </p:childTnLst>
                          </p:cTn>
                        </p:par>
                      </p:childTnLst>
                    </p:cTn>
                  </p:par>
                </p:childTnLst>
              </p:cTn>
              <p:nextCondLst>
                <p:cond evt="onClick" delay="0">
                  <p:tgtEl>
                    <p:spTgt spid="3"/>
                  </p:tgtEl>
                </p:cond>
              </p:nextCondLst>
            </p:seq>
            <p:audio>
              <p:cMediaNode vol="80000" numSld="3">
                <p:cTn id="25" fill="hold" display="0">
                  <p:stCondLst>
                    <p:cond delay="indefinite"/>
                  </p:stCondLst>
                  <p:endCondLst>
                    <p:cond evt="onStopAudio" delay="0">
                      <p:tgtEl>
                        <p:sldTgt/>
                      </p:tgtEl>
                    </p:cond>
                  </p:endCondLst>
                </p:cTn>
                <p:tgtEl>
                  <p:spTgt spid="3"/>
                </p:tgtEl>
              </p:cMediaNode>
            </p:audio>
          </p:childTnLst>
        </p:cTn>
      </p:par>
    </p:tnLst>
    <p:bldLst>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4450" y="1775394"/>
            <a:ext cx="6513513" cy="292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314450" y="850232"/>
            <a:ext cx="6220026" cy="1323439"/>
          </a:xfrm>
          <a:prstGeom prst="rect">
            <a:avLst/>
          </a:prstGeom>
          <a:noFill/>
        </p:spPr>
        <p:txBody>
          <a:bodyPr wrap="square" rtlCol="0">
            <a:spAutoFit/>
          </a:bodyPr>
          <a:lstStyle/>
          <a:p>
            <a:r>
              <a:rPr lang="en-US" altLang="zh-CN" sz="2000" dirty="0">
                <a:latin typeface="Comic Sans MS" panose="030F0702030302020204" pitchFamily="66" charset="0"/>
              </a:rPr>
              <a:t>I’m excited because we’re going to study Chinese, English, Maths, History, Geography, and learn lots of new things in middle school. We’re also going to meet new friends there.</a:t>
            </a:r>
            <a:endParaRPr lang="zh-CN" altLang="en-US" sz="2000" dirty="0">
              <a:latin typeface="Comic Sans MS" panose="030F0702030302020204" pitchFamily="66" charset="0"/>
            </a:endParaRPr>
          </a:p>
        </p:txBody>
      </p:sp>
      <p:pic>
        <p:nvPicPr>
          <p:cNvPr id="7" name="Picture 4" descr="https://p5.ssl.qhimgs1.com/sdr/400__/t0162dbad55689a73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18" y="163232"/>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8" name="圆角矩形 7">
            <a:hlinkClick r:id="rId4" action="ppaction://hlinksldjump"/>
          </p:cNvPr>
          <p:cNvSpPr/>
          <p:nvPr/>
        </p:nvSpPr>
        <p:spPr bwMode="auto">
          <a:xfrm>
            <a:off x="733452" y="219529"/>
            <a:ext cx="2308131"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Listen and read.</a:t>
            </a:r>
            <a:endParaRPr lang="zh-CN" altLang="en-US" sz="2000" b="1" kern="0" dirty="0">
              <a:solidFill>
                <a:srgbClr val="1F497D"/>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1271880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6658" y="2086823"/>
            <a:ext cx="5698787" cy="2643811"/>
          </a:xfrm>
          <a:prstGeom prst="flowChartManualInpu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33451" y="739931"/>
            <a:ext cx="8083289" cy="1938992"/>
          </a:xfrm>
          <a:prstGeom prst="rect">
            <a:avLst/>
          </a:prstGeom>
          <a:noFill/>
        </p:spPr>
        <p:txBody>
          <a:bodyPr wrap="square" rtlCol="0">
            <a:spAutoFit/>
          </a:bodyPr>
          <a:lstStyle/>
          <a:p>
            <a:r>
              <a:rPr lang="en-US" altLang="zh-CN" sz="2000" dirty="0">
                <a:latin typeface="Comic Sans MS" panose="030F0702030302020204" pitchFamily="66" charset="0"/>
              </a:rPr>
              <a:t>At the same time, I’m very sad to say goodbye to you. We’re going to different schools. My best friends Sam and Amy are going back to the UK. They’re going to a new school there. I am happy for them. Four years ago, they spoke only very little Chinese. Now they can speak a lot more. Keep on practising Chinese in the UK. And come back to China sometime!</a:t>
            </a:r>
            <a:endParaRPr lang="zh-CN" altLang="en-US" sz="2000" dirty="0">
              <a:latin typeface="Comic Sans MS" panose="030F0702030302020204" pitchFamily="66" charset="0"/>
            </a:endParaRPr>
          </a:p>
        </p:txBody>
      </p:sp>
      <p:pic>
        <p:nvPicPr>
          <p:cNvPr id="4" name="Picture 4" descr="https://p5.ssl.qhimgs1.com/sdr/400__/t0162dbad55689a733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218" y="163232"/>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6" name="圆角矩形 5">
            <a:hlinkClick r:id="rId4" action="ppaction://hlinksldjump"/>
          </p:cNvPr>
          <p:cNvSpPr/>
          <p:nvPr/>
        </p:nvSpPr>
        <p:spPr bwMode="auto">
          <a:xfrm>
            <a:off x="733452" y="219529"/>
            <a:ext cx="2308131"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Listen and read.</a:t>
            </a:r>
            <a:endParaRPr lang="zh-CN" altLang="en-US" sz="2000" b="1" kern="0" dirty="0">
              <a:solidFill>
                <a:srgbClr val="1F497D"/>
              </a:solidFill>
              <a:latin typeface="Arial" pitchFamily="34" charset="0"/>
              <a:ea typeface="微软雅黑" pitchFamily="34" charset="-122"/>
              <a:cs typeface="Arial" pitchFamily="34" charset="0"/>
            </a:endParaRPr>
          </a:p>
        </p:txBody>
      </p:sp>
      <p:sp>
        <p:nvSpPr>
          <p:cNvPr id="2" name="TextBox 1"/>
          <p:cNvSpPr txBox="1"/>
          <p:nvPr/>
        </p:nvSpPr>
        <p:spPr>
          <a:xfrm>
            <a:off x="833458" y="4145872"/>
            <a:ext cx="7671520" cy="707886"/>
          </a:xfrm>
          <a:prstGeom prst="rect">
            <a:avLst/>
          </a:prstGeom>
          <a:noFill/>
        </p:spPr>
        <p:txBody>
          <a:bodyPr wrap="square" rtlCol="0">
            <a:spAutoFit/>
          </a:bodyPr>
          <a:lstStyle/>
          <a:p>
            <a:r>
              <a:rPr lang="en-US" altLang="zh-CN" sz="2000" dirty="0">
                <a:latin typeface="Comic Sans MS" panose="030F0702030302020204" pitchFamily="66" charset="0"/>
              </a:rPr>
              <a:t>My dear friends, I’ll miss you all. Let’s write lots of emails to each other! We’ll always be friends. Thank you. And goodbye!</a:t>
            </a:r>
            <a:endParaRPr lang="zh-CN" altLang="en-US" sz="2000" dirty="0">
              <a:latin typeface="Comic Sans MS" panose="030F0702030302020204" pitchFamily="66" charset="0"/>
            </a:endParaRPr>
          </a:p>
        </p:txBody>
      </p:sp>
    </p:spTree>
    <p:extLst>
      <p:ext uri="{BB962C8B-B14F-4D97-AF65-F5344CB8AC3E}">
        <p14:creationId xmlns:p14="http://schemas.microsoft.com/office/powerpoint/2010/main" val="1528984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0170" y="65405"/>
            <a:ext cx="2038864" cy="637362"/>
            <a:chOff x="-70" y="103"/>
            <a:chExt cx="3211" cy="1004"/>
          </a:xfrm>
        </p:grpSpPr>
        <p:pic>
          <p:nvPicPr>
            <p:cNvPr id="17" name="图片 16" descr="标题栏.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 y="103"/>
              <a:ext cx="3211" cy="1004"/>
            </a:xfrm>
            <a:prstGeom prst="rect">
              <a:avLst/>
            </a:prstGeom>
          </p:spPr>
        </p:pic>
        <p:sp>
          <p:nvSpPr>
            <p:cNvPr id="18" name="标题 1"/>
            <p:cNvSpPr txBox="1"/>
            <p:nvPr/>
          </p:nvSpPr>
          <p:spPr>
            <a:xfrm>
              <a:off x="522" y="359"/>
              <a:ext cx="1824" cy="492"/>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kumimoji="1" lang="zh-CN" altLang="en-US" sz="1600" dirty="0">
                  <a:solidFill>
                    <a:schemeClr val="tx2"/>
                  </a:solidFill>
                  <a:latin typeface="黑体" panose="02010609060101010101" pitchFamily="49" charset="-122"/>
                  <a:ea typeface="黑体" panose="02010609060101010101" pitchFamily="49" charset="-122"/>
                </a:rPr>
                <a:t>第一课时</a:t>
              </a:r>
            </a:p>
          </p:txBody>
        </p:sp>
      </p:grpSp>
      <p:sp>
        <p:nvSpPr>
          <p:cNvPr id="5" name="矩形 4">
            <a:extLst>
              <a:ext uri="{FF2B5EF4-FFF2-40B4-BE49-F238E27FC236}">
                <a16:creationId xmlns:a16="http://schemas.microsoft.com/office/drawing/2014/main" id="{D9C97E88-DF20-46AE-8063-C785D62EDD8F}"/>
              </a:ext>
            </a:extLst>
          </p:cNvPr>
          <p:cNvSpPr/>
          <p:nvPr/>
        </p:nvSpPr>
        <p:spPr>
          <a:xfrm>
            <a:off x="4275284" y="2342506"/>
            <a:ext cx="593432" cy="461665"/>
          </a:xfrm>
          <a:prstGeom prst="rect">
            <a:avLst/>
          </a:prstGeom>
        </p:spPr>
        <p:txBody>
          <a:bodyPr wrap="none">
            <a:spAutoFit/>
          </a:bodyPr>
          <a:lstStyle/>
          <a:p>
            <a:r>
              <a:rPr lang="en-US" altLang="zh-CN" sz="2400" dirty="0">
                <a:solidFill>
                  <a:prstClr val="white"/>
                </a:solidFill>
                <a:latin typeface="Comic Sans MS" panose="030F0702030302020204" pitchFamily="66" charset="0"/>
                <a:ea typeface="方正卡通简体" panose="03000509000000000000" pitchFamily="65" charset="-122"/>
              </a:rPr>
              <a:t>ay </a:t>
            </a:r>
            <a:endParaRPr lang="zh-CN" altLang="en-US" dirty="0"/>
          </a:p>
        </p:txBody>
      </p:sp>
      <p:sp>
        <p:nvSpPr>
          <p:cNvPr id="2" name="矩形 1">
            <a:extLst>
              <a:ext uri="{FF2B5EF4-FFF2-40B4-BE49-F238E27FC236}">
                <a16:creationId xmlns:a16="http://schemas.microsoft.com/office/drawing/2014/main" id="{7054EE5B-FA43-4848-870E-F53BC363F1A8}"/>
              </a:ext>
            </a:extLst>
          </p:cNvPr>
          <p:cNvSpPr/>
          <p:nvPr/>
        </p:nvSpPr>
        <p:spPr>
          <a:xfrm>
            <a:off x="2286000" y="2250173"/>
            <a:ext cx="4572000" cy="646331"/>
          </a:xfrm>
          <a:prstGeom prst="rect">
            <a:avLst/>
          </a:prstGeom>
        </p:spPr>
        <p:txBody>
          <a:bodyPr>
            <a:spAutoFit/>
          </a:bodyPr>
          <a:lstStyle/>
          <a:p>
            <a:r>
              <a:rPr lang="en-US" altLang="zh-CN" dirty="0"/>
              <a:t>https://www.iqiyi.com/w_19rqxrlv2t.html?fromvsogou=1&amp;fv=bf562ffc1cd15119</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p:cNvSpPr/>
          <p:nvPr/>
        </p:nvSpPr>
        <p:spPr bwMode="auto">
          <a:xfrm>
            <a:off x="393843" y="326824"/>
            <a:ext cx="1930258"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3" name="TextBox 36"/>
          <p:cNvSpPr txBox="1">
            <a:spLocks noChangeArrowheads="1"/>
          </p:cNvSpPr>
          <p:nvPr/>
        </p:nvSpPr>
        <p:spPr bwMode="auto">
          <a:xfrm>
            <a:off x="393842" y="414047"/>
            <a:ext cx="1968358" cy="369332"/>
          </a:xfrm>
          <a:prstGeom prst="rect">
            <a:avLst/>
          </a:prstGeom>
          <a:noFill/>
          <a:ln w="9525">
            <a:noFill/>
            <a:miter lim="800000"/>
          </a:ln>
        </p:spPr>
        <p:txBody>
          <a:bodyPr wrap="squar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Let’s retell.</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Rectangle 7"/>
          <p:cNvSpPr>
            <a:spLocks noChangeArrowheads="1"/>
          </p:cNvSpPr>
          <p:nvPr/>
        </p:nvSpPr>
        <p:spPr bwMode="auto">
          <a:xfrm>
            <a:off x="839804" y="1098933"/>
            <a:ext cx="7467600" cy="3580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lnSpc>
                <a:spcPts val="3400"/>
              </a:lnSpc>
            </a:pPr>
            <a:r>
              <a:rPr lang="en-US" altLang="zh-CN" sz="2400" dirty="0">
                <a:latin typeface="Comic Sans MS" panose="030F0702030302020204" pitchFamily="66" charset="0"/>
                <a:ea typeface="+mn-ea"/>
              </a:rPr>
              <a:t>Lingling is making a goodbye speech. She is ________ because they’re going to _______ Chinese ,English, Maths, History, _________ and learn lots of new things in middle school. They’re also going to ______new friends there.</a:t>
            </a:r>
          </a:p>
          <a:p>
            <a:pPr eaLnBrk="1" hangingPunct="1">
              <a:lnSpc>
                <a:spcPts val="3400"/>
              </a:lnSpc>
            </a:pPr>
            <a:r>
              <a:rPr lang="en-US" altLang="zh-CN" sz="2400" dirty="0">
                <a:latin typeface="Comic Sans MS" panose="030F0702030302020204" pitchFamily="66" charset="0"/>
                <a:ea typeface="+mn-ea"/>
              </a:rPr>
              <a:t>She’s ______ to say goodbye to you. They’re going to _______________. Her best friends Sam and Amy are going back to the UK.</a:t>
            </a:r>
          </a:p>
        </p:txBody>
      </p:sp>
      <p:sp>
        <p:nvSpPr>
          <p:cNvPr id="5" name="Text Box 9"/>
          <p:cNvSpPr txBox="1">
            <a:spLocks noChangeArrowheads="1"/>
          </p:cNvSpPr>
          <p:nvPr/>
        </p:nvSpPr>
        <p:spPr bwMode="auto">
          <a:xfrm>
            <a:off x="914400" y="1524000"/>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spcBef>
                <a:spcPct val="50000"/>
              </a:spcBef>
            </a:pPr>
            <a:r>
              <a:rPr lang="en-US" altLang="zh-CN" sz="2400" b="1" dirty="0">
                <a:solidFill>
                  <a:srgbClr val="FF0000"/>
                </a:solidFill>
                <a:latin typeface="Comic Sans MS" panose="030F0702030302020204" pitchFamily="66" charset="0"/>
              </a:rPr>
              <a:t>excited</a:t>
            </a:r>
          </a:p>
        </p:txBody>
      </p:sp>
      <p:sp>
        <p:nvSpPr>
          <p:cNvPr id="6" name="Text Box 10"/>
          <p:cNvSpPr txBox="1">
            <a:spLocks noChangeArrowheads="1"/>
          </p:cNvSpPr>
          <p:nvPr/>
        </p:nvSpPr>
        <p:spPr bwMode="auto">
          <a:xfrm>
            <a:off x="6172200" y="1524000"/>
            <a:ext cx="106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spcBef>
                <a:spcPct val="50000"/>
              </a:spcBef>
            </a:pPr>
            <a:r>
              <a:rPr lang="en-US" altLang="zh-CN" sz="2400" b="1" dirty="0">
                <a:solidFill>
                  <a:srgbClr val="FF0000"/>
                </a:solidFill>
                <a:latin typeface="Comic Sans MS" panose="030F0702030302020204" pitchFamily="66" charset="0"/>
              </a:rPr>
              <a:t>study</a:t>
            </a:r>
          </a:p>
        </p:txBody>
      </p:sp>
      <p:sp>
        <p:nvSpPr>
          <p:cNvPr id="7" name="Text Box 11"/>
          <p:cNvSpPr txBox="1">
            <a:spLocks noChangeArrowheads="1"/>
          </p:cNvSpPr>
          <p:nvPr/>
        </p:nvSpPr>
        <p:spPr bwMode="auto">
          <a:xfrm>
            <a:off x="5676900" y="1981200"/>
            <a:ext cx="2362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spcBef>
                <a:spcPct val="50000"/>
              </a:spcBef>
            </a:pPr>
            <a:r>
              <a:rPr lang="en-US" altLang="zh-CN" sz="2400" b="1" dirty="0">
                <a:solidFill>
                  <a:srgbClr val="FF0000"/>
                </a:solidFill>
                <a:latin typeface="Comic Sans MS" panose="030F0702030302020204" pitchFamily="66" charset="0"/>
              </a:rPr>
              <a:t>Geography</a:t>
            </a:r>
          </a:p>
        </p:txBody>
      </p:sp>
      <p:sp>
        <p:nvSpPr>
          <p:cNvPr id="8" name="Text Box 12"/>
          <p:cNvSpPr txBox="1">
            <a:spLocks noChangeArrowheads="1"/>
          </p:cNvSpPr>
          <p:nvPr/>
        </p:nvSpPr>
        <p:spPr bwMode="auto">
          <a:xfrm>
            <a:off x="2695074" y="2884353"/>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spcBef>
                <a:spcPct val="50000"/>
              </a:spcBef>
            </a:pPr>
            <a:r>
              <a:rPr lang="en-US" altLang="zh-CN" sz="2400" b="1" dirty="0">
                <a:solidFill>
                  <a:srgbClr val="FF0000"/>
                </a:solidFill>
                <a:latin typeface="Comic Sans MS" panose="030F0702030302020204" pitchFamily="66" charset="0"/>
              </a:rPr>
              <a:t>meet</a:t>
            </a:r>
          </a:p>
        </p:txBody>
      </p:sp>
      <p:sp>
        <p:nvSpPr>
          <p:cNvPr id="9" name="Text Box 13"/>
          <p:cNvSpPr txBox="1">
            <a:spLocks noChangeArrowheads="1"/>
          </p:cNvSpPr>
          <p:nvPr/>
        </p:nvSpPr>
        <p:spPr bwMode="auto">
          <a:xfrm>
            <a:off x="1828800" y="3322303"/>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spcBef>
                <a:spcPct val="50000"/>
              </a:spcBef>
            </a:pPr>
            <a:r>
              <a:rPr lang="en-US" altLang="zh-CN" sz="2400" b="1" dirty="0">
                <a:solidFill>
                  <a:srgbClr val="FF0000"/>
                </a:solidFill>
                <a:latin typeface="Comic Sans MS" panose="030F0702030302020204" pitchFamily="66" charset="0"/>
              </a:rPr>
              <a:t>sad</a:t>
            </a:r>
          </a:p>
        </p:txBody>
      </p:sp>
      <p:sp>
        <p:nvSpPr>
          <p:cNvPr id="10" name="Text Box 14"/>
          <p:cNvSpPr txBox="1">
            <a:spLocks noChangeArrowheads="1"/>
          </p:cNvSpPr>
          <p:nvPr/>
        </p:nvSpPr>
        <p:spPr bwMode="auto">
          <a:xfrm>
            <a:off x="1325077" y="3750628"/>
            <a:ext cx="3048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ea typeface="宋体" pitchFamily="2" charset="-122"/>
              </a:defRPr>
            </a:lvl1pPr>
            <a:lvl2pPr marL="742950" indent="-285750" eaLnBrk="0" hangingPunct="0">
              <a:defRPr>
                <a:solidFill>
                  <a:schemeClr val="tx1"/>
                </a:solidFill>
                <a:latin typeface="Times New Roman" pitchFamily="18" charset="0"/>
                <a:ea typeface="宋体" pitchFamily="2" charset="-122"/>
              </a:defRPr>
            </a:lvl2pPr>
            <a:lvl3pPr marL="1143000" indent="-228600" eaLnBrk="0" hangingPunct="0">
              <a:defRPr>
                <a:solidFill>
                  <a:schemeClr val="tx1"/>
                </a:solidFill>
                <a:latin typeface="Times New Roman" pitchFamily="18" charset="0"/>
                <a:ea typeface="宋体" pitchFamily="2" charset="-122"/>
              </a:defRPr>
            </a:lvl3pPr>
            <a:lvl4pPr marL="1600200" indent="-228600" eaLnBrk="0" hangingPunct="0">
              <a:defRPr>
                <a:solidFill>
                  <a:schemeClr val="tx1"/>
                </a:solidFill>
                <a:latin typeface="Times New Roman" pitchFamily="18" charset="0"/>
                <a:ea typeface="宋体" pitchFamily="2" charset="-122"/>
              </a:defRPr>
            </a:lvl4pPr>
            <a:lvl5pPr marL="2057400" indent="-228600" eaLnBrk="0" hangingPunct="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a:solidFill>
                  <a:schemeClr val="tx1"/>
                </a:solidFill>
                <a:latin typeface="Times New Roman" pitchFamily="18" charset="0"/>
                <a:ea typeface="宋体" pitchFamily="2" charset="-122"/>
              </a:defRPr>
            </a:lvl9pPr>
          </a:lstStyle>
          <a:p>
            <a:pPr eaLnBrk="1" hangingPunct="1">
              <a:spcBef>
                <a:spcPct val="50000"/>
              </a:spcBef>
            </a:pPr>
            <a:r>
              <a:rPr lang="en-US" altLang="zh-CN" sz="2400" b="1" dirty="0">
                <a:solidFill>
                  <a:srgbClr val="FF0000"/>
                </a:solidFill>
                <a:latin typeface="Comic Sans MS" panose="030F0702030302020204" pitchFamily="66" charset="0"/>
              </a:rPr>
              <a:t>different schools</a:t>
            </a:r>
          </a:p>
        </p:txBody>
      </p:sp>
    </p:spTree>
    <p:extLst>
      <p:ext uri="{BB962C8B-B14F-4D97-AF65-F5344CB8AC3E}">
        <p14:creationId xmlns:p14="http://schemas.microsoft.com/office/powerpoint/2010/main" val="1258707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lide(fromBottom)">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lide(fromBottom)">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lide(fromBottom)">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lide(fromBottom)">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slide(fromBottom)">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4"/>
          <p:cNvSpPr txBox="1">
            <a:spLocks noChangeArrowheads="1"/>
          </p:cNvSpPr>
          <p:nvPr/>
        </p:nvSpPr>
        <p:spPr bwMode="auto">
          <a:xfrm>
            <a:off x="381066" y="636663"/>
            <a:ext cx="8152596" cy="82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482" tIns="40741" rIns="81482" bIns="40741">
            <a:spAutoFit/>
          </a:bodyPr>
          <a:lstStyle/>
          <a:p>
            <a:pPr>
              <a:spcBef>
                <a:spcPct val="50000"/>
              </a:spcBef>
            </a:pPr>
            <a:r>
              <a:rPr lang="zh-CN" altLang="en-US" sz="4800" b="1" dirty="0">
                <a:latin typeface="Comic Sans MS" pitchFamily="66" charset="0"/>
              </a:rPr>
              <a:t>将来时：</a:t>
            </a:r>
            <a:r>
              <a:rPr lang="en-US" altLang="zh-CN" sz="4800" b="1" dirty="0">
                <a:solidFill>
                  <a:srgbClr val="FF0000"/>
                </a:solidFill>
                <a:latin typeface="Comic Sans MS" pitchFamily="66" charset="0"/>
              </a:rPr>
              <a:t>be</a:t>
            </a:r>
            <a:r>
              <a:rPr lang="en-US" altLang="zh-CN" sz="4800" b="1" dirty="0">
                <a:latin typeface="Comic Sans MS" pitchFamily="66" charset="0"/>
              </a:rPr>
              <a:t> </a:t>
            </a:r>
            <a:r>
              <a:rPr lang="en-US" altLang="zh-CN" sz="4800" b="1" dirty="0">
                <a:solidFill>
                  <a:srgbClr val="FF0000"/>
                </a:solidFill>
                <a:latin typeface="Comic Sans MS" pitchFamily="66" charset="0"/>
              </a:rPr>
              <a:t>going to</a:t>
            </a:r>
            <a:r>
              <a:rPr lang="en-US" altLang="zh-CN" sz="3600" b="1" dirty="0">
                <a:latin typeface="Comic Sans MS" pitchFamily="66" charset="0"/>
              </a:rPr>
              <a:t> </a:t>
            </a:r>
          </a:p>
        </p:txBody>
      </p:sp>
      <p:sp>
        <p:nvSpPr>
          <p:cNvPr id="17413" name="Line 5"/>
          <p:cNvSpPr>
            <a:spLocks noChangeShapeType="1"/>
          </p:cNvSpPr>
          <p:nvPr/>
        </p:nvSpPr>
        <p:spPr bwMode="auto">
          <a:xfrm flipH="1">
            <a:off x="2514086" y="1601682"/>
            <a:ext cx="610338" cy="45762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1482" tIns="40741" rIns="81482" bIns="40741" anchor="ctr"/>
          <a:lstStyle/>
          <a:p>
            <a:endParaRPr lang="zh-CN" altLang="en-US"/>
          </a:p>
        </p:txBody>
      </p:sp>
      <p:sp>
        <p:nvSpPr>
          <p:cNvPr id="17414" name="Line 6"/>
          <p:cNvSpPr>
            <a:spLocks noChangeShapeType="1"/>
          </p:cNvSpPr>
          <p:nvPr/>
        </p:nvSpPr>
        <p:spPr bwMode="auto">
          <a:xfrm>
            <a:off x="3505491" y="1601682"/>
            <a:ext cx="532859" cy="40042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1482" tIns="40741" rIns="81482" bIns="40741" anchor="ctr"/>
          <a:lstStyle/>
          <a:p>
            <a:endParaRPr lang="zh-CN" altLang="en-US"/>
          </a:p>
        </p:txBody>
      </p:sp>
      <p:sp>
        <p:nvSpPr>
          <p:cNvPr id="17415" name="Line 7"/>
          <p:cNvSpPr>
            <a:spLocks noChangeShapeType="1"/>
          </p:cNvSpPr>
          <p:nvPr/>
        </p:nvSpPr>
        <p:spPr bwMode="auto">
          <a:xfrm>
            <a:off x="3276218" y="1658885"/>
            <a:ext cx="0" cy="57202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81482" tIns="40741" rIns="81482" bIns="40741" anchor="ctr"/>
          <a:lstStyle/>
          <a:p>
            <a:endParaRPr lang="zh-CN" altLang="en-US"/>
          </a:p>
        </p:txBody>
      </p:sp>
      <p:sp>
        <p:nvSpPr>
          <p:cNvPr id="17416" name="Text Box 8"/>
          <p:cNvSpPr txBox="1">
            <a:spLocks noChangeArrowheads="1"/>
          </p:cNvSpPr>
          <p:nvPr/>
        </p:nvSpPr>
        <p:spPr bwMode="auto">
          <a:xfrm>
            <a:off x="1751955" y="2059305"/>
            <a:ext cx="839610" cy="5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482" tIns="40741" rIns="81482" bIns="40741">
            <a:spAutoFit/>
          </a:bodyPr>
          <a:lstStyle/>
          <a:p>
            <a:pPr>
              <a:spcBef>
                <a:spcPct val="50000"/>
              </a:spcBef>
            </a:pPr>
            <a:r>
              <a:rPr lang="en-US" altLang="zh-CN" sz="3200" b="1">
                <a:latin typeface="Comic Sans MS" pitchFamily="66" charset="0"/>
              </a:rPr>
              <a:t>am</a:t>
            </a:r>
          </a:p>
        </p:txBody>
      </p:sp>
      <p:sp>
        <p:nvSpPr>
          <p:cNvPr id="17417" name="Text Box 9"/>
          <p:cNvSpPr txBox="1">
            <a:spLocks noChangeArrowheads="1"/>
          </p:cNvSpPr>
          <p:nvPr/>
        </p:nvSpPr>
        <p:spPr bwMode="auto">
          <a:xfrm>
            <a:off x="2819256" y="2230914"/>
            <a:ext cx="838029" cy="5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482" tIns="40741" rIns="81482" bIns="40741">
            <a:spAutoFit/>
          </a:bodyPr>
          <a:lstStyle/>
          <a:p>
            <a:pPr>
              <a:spcBef>
                <a:spcPct val="50000"/>
              </a:spcBef>
            </a:pPr>
            <a:r>
              <a:rPr lang="en-US" altLang="zh-CN" sz="3200" b="1">
                <a:latin typeface="Comic Sans MS" pitchFamily="66" charset="0"/>
              </a:rPr>
              <a:t>is</a:t>
            </a:r>
          </a:p>
        </p:txBody>
      </p:sp>
      <p:sp>
        <p:nvSpPr>
          <p:cNvPr id="17418" name="Text Box 10"/>
          <p:cNvSpPr txBox="1">
            <a:spLocks noChangeArrowheads="1"/>
          </p:cNvSpPr>
          <p:nvPr/>
        </p:nvSpPr>
        <p:spPr bwMode="auto">
          <a:xfrm>
            <a:off x="3733181" y="2002102"/>
            <a:ext cx="1448367" cy="5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482" tIns="40741" rIns="81482" bIns="40741">
            <a:spAutoFit/>
          </a:bodyPr>
          <a:lstStyle/>
          <a:p>
            <a:pPr>
              <a:spcBef>
                <a:spcPct val="50000"/>
              </a:spcBef>
            </a:pPr>
            <a:r>
              <a:rPr lang="en-US" altLang="zh-CN" sz="3200" b="1">
                <a:latin typeface="Comic Sans MS" pitchFamily="66" charset="0"/>
              </a:rPr>
              <a:t>are</a:t>
            </a:r>
          </a:p>
        </p:txBody>
      </p:sp>
      <p:sp>
        <p:nvSpPr>
          <p:cNvPr id="17419" name="Text Box 11"/>
          <p:cNvSpPr txBox="1">
            <a:spLocks noChangeArrowheads="1"/>
          </p:cNvSpPr>
          <p:nvPr/>
        </p:nvSpPr>
        <p:spPr bwMode="auto">
          <a:xfrm>
            <a:off x="1324973" y="2805634"/>
            <a:ext cx="6019575" cy="1867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482" tIns="40741" rIns="81482" bIns="40741">
            <a:spAutoFit/>
          </a:bodyPr>
          <a:lstStyle/>
          <a:p>
            <a:r>
              <a:rPr lang="zh-CN" altLang="en-US" sz="2900" dirty="0">
                <a:solidFill>
                  <a:srgbClr val="3333CC"/>
                </a:solidFill>
                <a:latin typeface="方正卡通简体" panose="03000509000000000000" pitchFamily="65" charset="-122"/>
                <a:ea typeface="方正卡通简体" panose="03000509000000000000" pitchFamily="65" charset="-122"/>
              </a:rPr>
              <a:t>我 用 </a:t>
            </a:r>
            <a:r>
              <a:rPr lang="en-US" altLang="zh-CN" sz="2900" dirty="0">
                <a:solidFill>
                  <a:srgbClr val="3333CC"/>
                </a:solidFill>
                <a:latin typeface="Comic Sans MS" panose="030F0702030302020204" pitchFamily="66" charset="0"/>
                <a:ea typeface="方正卡通简体" panose="03000509000000000000" pitchFamily="65" charset="-122"/>
              </a:rPr>
              <a:t>am</a:t>
            </a:r>
            <a:r>
              <a:rPr lang="zh-CN" altLang="en-US" sz="2900" dirty="0">
                <a:solidFill>
                  <a:srgbClr val="3333CC"/>
                </a:solidFill>
                <a:latin typeface="方正卡通简体" panose="03000509000000000000" pitchFamily="65" charset="-122"/>
                <a:ea typeface="方正卡通简体" panose="03000509000000000000" pitchFamily="65" charset="-122"/>
              </a:rPr>
              <a:t>，</a:t>
            </a:r>
          </a:p>
          <a:p>
            <a:r>
              <a:rPr lang="zh-CN" altLang="en-US" sz="2900" dirty="0">
                <a:solidFill>
                  <a:srgbClr val="3333CC"/>
                </a:solidFill>
                <a:latin typeface="方正卡通简体" panose="03000509000000000000" pitchFamily="65" charset="-122"/>
                <a:ea typeface="方正卡通简体" panose="03000509000000000000" pitchFamily="65" charset="-122"/>
              </a:rPr>
              <a:t>你用 </a:t>
            </a:r>
            <a:r>
              <a:rPr lang="en-US" altLang="zh-CN" sz="2900" dirty="0">
                <a:solidFill>
                  <a:srgbClr val="3333CC"/>
                </a:solidFill>
                <a:latin typeface="Comic Sans MS" panose="030F0702030302020204" pitchFamily="66" charset="0"/>
                <a:ea typeface="方正卡通简体" panose="03000509000000000000" pitchFamily="65" charset="-122"/>
              </a:rPr>
              <a:t>are</a:t>
            </a:r>
            <a:r>
              <a:rPr lang="zh-CN" altLang="en-US" sz="2900" dirty="0">
                <a:solidFill>
                  <a:srgbClr val="3333CC"/>
                </a:solidFill>
                <a:latin typeface="方正卡通简体" panose="03000509000000000000" pitchFamily="65" charset="-122"/>
                <a:ea typeface="方正卡通简体" panose="03000509000000000000" pitchFamily="65" charset="-122"/>
              </a:rPr>
              <a:t>，</a:t>
            </a:r>
          </a:p>
          <a:p>
            <a:r>
              <a:rPr lang="en-US" altLang="zh-CN" sz="2900" dirty="0">
                <a:solidFill>
                  <a:srgbClr val="3333CC"/>
                </a:solidFill>
                <a:latin typeface="Comic Sans MS" panose="030F0702030302020204" pitchFamily="66" charset="0"/>
                <a:ea typeface="方正卡通简体" panose="03000509000000000000" pitchFamily="65" charset="-122"/>
              </a:rPr>
              <a:t>is</a:t>
            </a:r>
            <a:r>
              <a:rPr lang="en-US" altLang="zh-CN" sz="2900" dirty="0">
                <a:solidFill>
                  <a:srgbClr val="3333CC"/>
                </a:solidFill>
                <a:latin typeface="方正卡通简体" panose="03000509000000000000" pitchFamily="65" charset="-122"/>
                <a:ea typeface="方正卡通简体" panose="03000509000000000000" pitchFamily="65" charset="-122"/>
              </a:rPr>
              <a:t> </a:t>
            </a:r>
            <a:r>
              <a:rPr lang="zh-CN" altLang="en-US" sz="2900" dirty="0">
                <a:solidFill>
                  <a:srgbClr val="3333CC"/>
                </a:solidFill>
                <a:latin typeface="方正卡通简体" panose="03000509000000000000" pitchFamily="65" charset="-122"/>
                <a:ea typeface="方正卡通简体" panose="03000509000000000000" pitchFamily="65" charset="-122"/>
              </a:rPr>
              <a:t>连着他，她，它，</a:t>
            </a:r>
          </a:p>
          <a:p>
            <a:r>
              <a:rPr lang="zh-CN" altLang="en-US" sz="2900" dirty="0">
                <a:solidFill>
                  <a:srgbClr val="3333CC"/>
                </a:solidFill>
                <a:latin typeface="方正卡通简体" panose="03000509000000000000" pitchFamily="65" charset="-122"/>
                <a:ea typeface="方正卡通简体" panose="03000509000000000000" pitchFamily="65" charset="-122"/>
              </a:rPr>
              <a:t>所有复数都用</a:t>
            </a:r>
            <a:r>
              <a:rPr lang="en-US" altLang="zh-CN" sz="2900" dirty="0">
                <a:solidFill>
                  <a:srgbClr val="3333CC"/>
                </a:solidFill>
                <a:latin typeface="Comic Sans MS" panose="030F0702030302020204" pitchFamily="66" charset="0"/>
                <a:ea typeface="方正卡通简体" panose="03000509000000000000" pitchFamily="65" charset="-122"/>
              </a:rPr>
              <a:t>are</a:t>
            </a:r>
            <a:r>
              <a:rPr lang="zh-CN" altLang="en-US" sz="2900" dirty="0">
                <a:solidFill>
                  <a:srgbClr val="3333CC"/>
                </a:solidFill>
                <a:latin typeface="方正卡通简体" panose="03000509000000000000" pitchFamily="65" charset="-122"/>
                <a:ea typeface="方正卡通简体" panose="03000509000000000000" pitchFamily="65" charset="-122"/>
              </a:rPr>
              <a:t>。</a:t>
            </a:r>
          </a:p>
        </p:txBody>
      </p:sp>
    </p:spTree>
    <p:extLst>
      <p:ext uri="{BB962C8B-B14F-4D97-AF65-F5344CB8AC3E}">
        <p14:creationId xmlns:p14="http://schemas.microsoft.com/office/powerpoint/2010/main" val="36336932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blinds(horizontal)">
                                      <p:cBhvr>
                                        <p:cTn id="7" dur="500"/>
                                        <p:tgtEl>
                                          <p:spTgt spid="174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6"/>
                                        </p:tgtEl>
                                        <p:attrNameLst>
                                          <p:attrName>style.visibility</p:attrName>
                                        </p:attrNameLst>
                                      </p:cBhvr>
                                      <p:to>
                                        <p:strVal val="visible"/>
                                      </p:to>
                                    </p:set>
                                    <p:animEffect transition="in" filter="blinds(horizontal)">
                                      <p:cBhvr>
                                        <p:cTn id="12" dur="500"/>
                                        <p:tgtEl>
                                          <p:spTgt spid="174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15"/>
                                        </p:tgtEl>
                                        <p:attrNameLst>
                                          <p:attrName>style.visibility</p:attrName>
                                        </p:attrNameLst>
                                      </p:cBhvr>
                                      <p:to>
                                        <p:strVal val="visible"/>
                                      </p:to>
                                    </p:set>
                                    <p:animEffect transition="in" filter="blinds(horizontal)">
                                      <p:cBhvr>
                                        <p:cTn id="17" dur="500"/>
                                        <p:tgtEl>
                                          <p:spTgt spid="174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417"/>
                                        </p:tgtEl>
                                        <p:attrNameLst>
                                          <p:attrName>style.visibility</p:attrName>
                                        </p:attrNameLst>
                                      </p:cBhvr>
                                      <p:to>
                                        <p:strVal val="visible"/>
                                      </p:to>
                                    </p:set>
                                    <p:animEffect transition="in" filter="blinds(horizontal)">
                                      <p:cBhvr>
                                        <p:cTn id="22" dur="500"/>
                                        <p:tgtEl>
                                          <p:spTgt spid="1741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414"/>
                                        </p:tgtEl>
                                        <p:attrNameLst>
                                          <p:attrName>style.visibility</p:attrName>
                                        </p:attrNameLst>
                                      </p:cBhvr>
                                      <p:to>
                                        <p:strVal val="visible"/>
                                      </p:to>
                                    </p:set>
                                    <p:animEffect transition="in" filter="blinds(horizontal)">
                                      <p:cBhvr>
                                        <p:cTn id="27" dur="500"/>
                                        <p:tgtEl>
                                          <p:spTgt spid="1741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418"/>
                                        </p:tgtEl>
                                        <p:attrNameLst>
                                          <p:attrName>style.visibility</p:attrName>
                                        </p:attrNameLst>
                                      </p:cBhvr>
                                      <p:to>
                                        <p:strVal val="visible"/>
                                      </p:to>
                                    </p:set>
                                    <p:animEffect transition="in" filter="blinds(horizontal)">
                                      <p:cBhvr>
                                        <p:cTn id="32" dur="500"/>
                                        <p:tgtEl>
                                          <p:spTgt spid="174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419"/>
                                        </p:tgtEl>
                                        <p:attrNameLst>
                                          <p:attrName>style.visibility</p:attrName>
                                        </p:attrNameLst>
                                      </p:cBhvr>
                                      <p:to>
                                        <p:strVal val="visible"/>
                                      </p:to>
                                    </p:set>
                                    <p:animEffect transition="in" filter="blinds(horizontal)">
                                      <p:cBhvr>
                                        <p:cTn id="37" dur="500"/>
                                        <p:tgtEl>
                                          <p:spTgt spid="17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animBg="1"/>
      <p:bldP spid="17414" grpId="0" animBg="1"/>
      <p:bldP spid="17415" grpId="0" animBg="1"/>
      <p:bldP spid="17416" grpId="0"/>
      <p:bldP spid="17417" grpId="0"/>
      <p:bldP spid="17418" grpId="0"/>
      <p:bldP spid="174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881061" y="699302"/>
            <a:ext cx="8262937" cy="4525963"/>
          </a:xfrm>
          <a:prstGeom prst="rect">
            <a:avLst/>
          </a:prstGeo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10000"/>
              </a:lnSpc>
              <a:spcBef>
                <a:spcPts val="0"/>
              </a:spcBef>
              <a:buFont typeface="Arial" pitchFamily="34" charset="0"/>
              <a:buNone/>
            </a:pPr>
            <a:r>
              <a:rPr lang="en-US" altLang="zh-CN" sz="2400" dirty="0">
                <a:latin typeface="Comic Sans MS" pitchFamily="66" charset="0"/>
              </a:rPr>
              <a:t>(    )1. I </a:t>
            </a:r>
            <a:r>
              <a:rPr lang="en-US" altLang="zh-CN" sz="2400" u="sng" dirty="0">
                <a:latin typeface="Comic Sans MS" pitchFamily="66" charset="0"/>
              </a:rPr>
              <a:t>     </a:t>
            </a:r>
            <a:r>
              <a:rPr lang="en-US" altLang="zh-CN" sz="2400" dirty="0">
                <a:latin typeface="Comic Sans MS" pitchFamily="66" charset="0"/>
              </a:rPr>
              <a:t> going to run.</a:t>
            </a:r>
          </a:p>
          <a:p>
            <a:pPr>
              <a:lnSpc>
                <a:spcPct val="110000"/>
              </a:lnSpc>
              <a:spcBef>
                <a:spcPts val="0"/>
              </a:spcBef>
              <a:buFont typeface="Arial" pitchFamily="34" charset="0"/>
              <a:buNone/>
            </a:pPr>
            <a:r>
              <a:rPr lang="en-US" altLang="zh-CN" sz="2400" dirty="0">
                <a:latin typeface="Comic Sans MS" pitchFamily="66" charset="0"/>
              </a:rPr>
              <a:t>         A. am   B. is   C. are</a:t>
            </a:r>
          </a:p>
          <a:p>
            <a:pPr>
              <a:lnSpc>
                <a:spcPct val="110000"/>
              </a:lnSpc>
              <a:spcBef>
                <a:spcPts val="0"/>
              </a:spcBef>
              <a:buFont typeface="Arial" pitchFamily="34" charset="0"/>
              <a:buNone/>
            </a:pPr>
            <a:r>
              <a:rPr lang="en-US" altLang="zh-CN" sz="2400" dirty="0">
                <a:latin typeface="Comic Sans MS" pitchFamily="66" charset="0"/>
              </a:rPr>
              <a:t>(    ) 2. He </a:t>
            </a:r>
            <a:r>
              <a:rPr lang="en-US" altLang="zh-CN" sz="2400" u="sng" dirty="0">
                <a:latin typeface="Comic Sans MS" pitchFamily="66" charset="0"/>
              </a:rPr>
              <a:t>     </a:t>
            </a:r>
            <a:r>
              <a:rPr lang="en-US" altLang="zh-CN" sz="2400" dirty="0">
                <a:latin typeface="Comic Sans MS" pitchFamily="66" charset="0"/>
              </a:rPr>
              <a:t> going to swim.</a:t>
            </a:r>
          </a:p>
          <a:p>
            <a:pPr>
              <a:lnSpc>
                <a:spcPct val="110000"/>
              </a:lnSpc>
              <a:spcBef>
                <a:spcPts val="0"/>
              </a:spcBef>
              <a:buFont typeface="Arial" pitchFamily="34" charset="0"/>
              <a:buNone/>
            </a:pPr>
            <a:r>
              <a:rPr lang="en-US" altLang="zh-CN" sz="2400" dirty="0">
                <a:latin typeface="Comic Sans MS" pitchFamily="66" charset="0"/>
              </a:rPr>
              <a:t>         A. am   B. is   C. are</a:t>
            </a:r>
          </a:p>
          <a:p>
            <a:pPr>
              <a:lnSpc>
                <a:spcPct val="110000"/>
              </a:lnSpc>
              <a:spcBef>
                <a:spcPts val="0"/>
              </a:spcBef>
              <a:buFont typeface="Arial" pitchFamily="34" charset="0"/>
              <a:buNone/>
            </a:pPr>
            <a:r>
              <a:rPr lang="en-US" altLang="zh-CN" sz="2400" dirty="0">
                <a:latin typeface="Comic Sans MS" pitchFamily="66" charset="0"/>
              </a:rPr>
              <a:t>(    ) 3. You </a:t>
            </a:r>
            <a:r>
              <a:rPr lang="en-US" altLang="zh-CN" sz="2400" u="sng" dirty="0">
                <a:latin typeface="Comic Sans MS" pitchFamily="66" charset="0"/>
              </a:rPr>
              <a:t>     </a:t>
            </a:r>
            <a:r>
              <a:rPr lang="en-US" altLang="zh-CN" sz="2400" dirty="0">
                <a:latin typeface="Comic Sans MS" pitchFamily="66" charset="0"/>
              </a:rPr>
              <a:t> going to jump.</a:t>
            </a:r>
          </a:p>
          <a:p>
            <a:pPr>
              <a:lnSpc>
                <a:spcPct val="110000"/>
              </a:lnSpc>
              <a:spcBef>
                <a:spcPts val="0"/>
              </a:spcBef>
              <a:buFont typeface="Arial" pitchFamily="34" charset="0"/>
              <a:buNone/>
            </a:pPr>
            <a:r>
              <a:rPr lang="en-US" altLang="zh-CN" sz="2400" dirty="0">
                <a:latin typeface="Comic Sans MS" pitchFamily="66" charset="0"/>
              </a:rPr>
              <a:t>         A. am   B. is   C. are</a:t>
            </a:r>
          </a:p>
          <a:p>
            <a:pPr>
              <a:lnSpc>
                <a:spcPct val="110000"/>
              </a:lnSpc>
              <a:spcBef>
                <a:spcPts val="0"/>
              </a:spcBef>
              <a:buFont typeface="Arial" pitchFamily="34" charset="0"/>
              <a:buNone/>
            </a:pPr>
            <a:r>
              <a:rPr lang="en-US" altLang="zh-CN" sz="2400" dirty="0">
                <a:latin typeface="Comic Sans MS" pitchFamily="66" charset="0"/>
              </a:rPr>
              <a:t>(    ) 4. Daming </a:t>
            </a:r>
            <a:r>
              <a:rPr lang="en-US" altLang="zh-CN" sz="2400" u="sng" dirty="0">
                <a:latin typeface="Comic Sans MS" pitchFamily="66" charset="0"/>
              </a:rPr>
              <a:t>     </a:t>
            </a:r>
            <a:r>
              <a:rPr lang="en-US" altLang="zh-CN" sz="2400" dirty="0">
                <a:latin typeface="Comic Sans MS" pitchFamily="66" charset="0"/>
              </a:rPr>
              <a:t> going to play football.</a:t>
            </a:r>
          </a:p>
          <a:p>
            <a:pPr>
              <a:lnSpc>
                <a:spcPct val="110000"/>
              </a:lnSpc>
              <a:spcBef>
                <a:spcPts val="0"/>
              </a:spcBef>
              <a:buFont typeface="Arial" pitchFamily="34" charset="0"/>
              <a:buNone/>
            </a:pPr>
            <a:r>
              <a:rPr lang="en-US" altLang="zh-CN" sz="2400" dirty="0">
                <a:latin typeface="Comic Sans MS" pitchFamily="66" charset="0"/>
              </a:rPr>
              <a:t>         A. am   B. is   C. are</a:t>
            </a:r>
          </a:p>
          <a:p>
            <a:pPr>
              <a:lnSpc>
                <a:spcPct val="110000"/>
              </a:lnSpc>
              <a:spcBef>
                <a:spcPts val="0"/>
              </a:spcBef>
              <a:buFont typeface="Arial" pitchFamily="34" charset="0"/>
              <a:buNone/>
            </a:pPr>
            <a:r>
              <a:rPr lang="en-US" altLang="zh-CN" sz="2400" dirty="0">
                <a:latin typeface="Comic Sans MS" pitchFamily="66" charset="0"/>
              </a:rPr>
              <a:t>(    ) 5. Daming and Amy </a:t>
            </a:r>
            <a:r>
              <a:rPr lang="en-US" altLang="zh-CN" sz="2400" u="sng" dirty="0">
                <a:latin typeface="Comic Sans MS" pitchFamily="66" charset="0"/>
              </a:rPr>
              <a:t>     </a:t>
            </a:r>
            <a:r>
              <a:rPr lang="en-US" altLang="zh-CN" sz="2400" dirty="0">
                <a:latin typeface="Comic Sans MS" pitchFamily="66" charset="0"/>
              </a:rPr>
              <a:t> going to watch TV.</a:t>
            </a:r>
          </a:p>
          <a:p>
            <a:pPr>
              <a:lnSpc>
                <a:spcPct val="110000"/>
              </a:lnSpc>
              <a:spcBef>
                <a:spcPts val="0"/>
              </a:spcBef>
              <a:buFont typeface="Arial" pitchFamily="34" charset="0"/>
              <a:buNone/>
            </a:pPr>
            <a:r>
              <a:rPr lang="en-US" altLang="zh-CN" sz="2400" dirty="0">
                <a:latin typeface="Comic Sans MS" pitchFamily="66" charset="0"/>
              </a:rPr>
              <a:t>       A. am   B. is   C. are</a:t>
            </a:r>
          </a:p>
        </p:txBody>
      </p:sp>
      <p:sp>
        <p:nvSpPr>
          <p:cNvPr id="3" name="云形 2"/>
          <p:cNvSpPr/>
          <p:nvPr/>
        </p:nvSpPr>
        <p:spPr bwMode="auto">
          <a:xfrm>
            <a:off x="316841" y="103836"/>
            <a:ext cx="1638507"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4" name="TextBox 36"/>
          <p:cNvSpPr txBox="1">
            <a:spLocks noChangeArrowheads="1"/>
          </p:cNvSpPr>
          <p:nvPr/>
        </p:nvSpPr>
        <p:spPr bwMode="auto">
          <a:xfrm>
            <a:off x="761314" y="191059"/>
            <a:ext cx="866575" cy="313656"/>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Pratise.</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Text Box 5"/>
          <p:cNvSpPr txBox="1">
            <a:spLocks noChangeArrowheads="1"/>
          </p:cNvSpPr>
          <p:nvPr/>
        </p:nvSpPr>
        <p:spPr bwMode="auto">
          <a:xfrm>
            <a:off x="1055525" y="715475"/>
            <a:ext cx="611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dirty="0">
                <a:solidFill>
                  <a:srgbClr val="FF0000"/>
                </a:solidFill>
                <a:latin typeface="Comic Sans MS" pitchFamily="66" charset="0"/>
              </a:rPr>
              <a:t>A</a:t>
            </a:r>
          </a:p>
        </p:txBody>
      </p:sp>
      <p:sp>
        <p:nvSpPr>
          <p:cNvPr id="6" name="Text Box 6"/>
          <p:cNvSpPr txBox="1">
            <a:spLocks noChangeArrowheads="1"/>
          </p:cNvSpPr>
          <p:nvPr/>
        </p:nvSpPr>
        <p:spPr bwMode="auto">
          <a:xfrm>
            <a:off x="1073975" y="1534425"/>
            <a:ext cx="611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dirty="0">
                <a:solidFill>
                  <a:srgbClr val="FF0000"/>
                </a:solidFill>
                <a:latin typeface="Comic Sans MS" pitchFamily="66" charset="0"/>
              </a:rPr>
              <a:t>B</a:t>
            </a:r>
          </a:p>
        </p:txBody>
      </p:sp>
      <p:sp>
        <p:nvSpPr>
          <p:cNvPr id="7" name="Text Box 7"/>
          <p:cNvSpPr txBox="1">
            <a:spLocks noChangeArrowheads="1"/>
          </p:cNvSpPr>
          <p:nvPr/>
        </p:nvSpPr>
        <p:spPr bwMode="auto">
          <a:xfrm>
            <a:off x="1073975" y="2353375"/>
            <a:ext cx="611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dirty="0">
                <a:solidFill>
                  <a:srgbClr val="FF0000"/>
                </a:solidFill>
                <a:latin typeface="Comic Sans MS" pitchFamily="66" charset="0"/>
              </a:rPr>
              <a:t>C</a:t>
            </a:r>
          </a:p>
        </p:txBody>
      </p:sp>
      <p:sp>
        <p:nvSpPr>
          <p:cNvPr id="8" name="Text Box 8"/>
          <p:cNvSpPr txBox="1">
            <a:spLocks noChangeArrowheads="1"/>
          </p:cNvSpPr>
          <p:nvPr/>
        </p:nvSpPr>
        <p:spPr bwMode="auto">
          <a:xfrm>
            <a:off x="1073975" y="3133825"/>
            <a:ext cx="611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a:solidFill>
                  <a:srgbClr val="FF0000"/>
                </a:solidFill>
                <a:latin typeface="Comic Sans MS" pitchFamily="66" charset="0"/>
              </a:rPr>
              <a:t>B</a:t>
            </a:r>
          </a:p>
        </p:txBody>
      </p:sp>
      <p:sp>
        <p:nvSpPr>
          <p:cNvPr id="9" name="Text Box 9"/>
          <p:cNvSpPr txBox="1">
            <a:spLocks noChangeArrowheads="1"/>
          </p:cNvSpPr>
          <p:nvPr/>
        </p:nvSpPr>
        <p:spPr bwMode="auto">
          <a:xfrm>
            <a:off x="1036275" y="3990475"/>
            <a:ext cx="611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dirty="0">
                <a:solidFill>
                  <a:srgbClr val="FF0000"/>
                </a:solidFill>
                <a:latin typeface="Comic Sans MS" pitchFamily="66" charset="0"/>
              </a:rPr>
              <a:t>C</a:t>
            </a:r>
          </a:p>
        </p:txBody>
      </p:sp>
    </p:spTree>
    <p:extLst>
      <p:ext uri="{BB962C8B-B14F-4D97-AF65-F5344CB8AC3E}">
        <p14:creationId xmlns:p14="http://schemas.microsoft.com/office/powerpoint/2010/main" val="3560693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40774" y="1144203"/>
            <a:ext cx="1980029" cy="523220"/>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2800" dirty="0">
                <a:latin typeface="方正卡通简体" panose="03000509000000000000" pitchFamily="65" charset="-122"/>
                <a:ea typeface="方正卡通简体" panose="03000509000000000000" pitchFamily="65" charset="-122"/>
                <a:cs typeface="Times New Roman" panose="02020603050405020304" pitchFamily="18" charset="0"/>
              </a:rPr>
              <a:t>单项选择。</a:t>
            </a:r>
            <a:endParaRPr kumimoji="0" lang="en-US" altLang="zh-CN" sz="2800" b="0" i="0" u="none" strike="noStrike" kern="1200" cap="none" spc="0" normalizeH="0" baseline="0" noProof="0" dirty="0">
              <a:ln>
                <a:noFill/>
              </a:ln>
              <a:effectLst/>
              <a:uLnTx/>
              <a:uFillTx/>
              <a:latin typeface="方正卡通简体" panose="03000509000000000000" pitchFamily="65" charset="-122"/>
              <a:ea typeface="方正卡通简体" panose="03000509000000000000" pitchFamily="65" charset="-122"/>
              <a:cs typeface="Times New Roman" panose="02020603050405020304" pitchFamily="18" charset="0"/>
            </a:endParaRPr>
          </a:p>
        </p:txBody>
      </p:sp>
      <p:sp>
        <p:nvSpPr>
          <p:cNvPr id="5" name="矩形 4"/>
          <p:cNvSpPr/>
          <p:nvPr/>
        </p:nvSpPr>
        <p:spPr>
          <a:xfrm>
            <a:off x="1240774" y="1573580"/>
            <a:ext cx="8535128" cy="2862322"/>
          </a:xfrm>
          <a:prstGeom prst="rect">
            <a:avLst/>
          </a:prstGeom>
          <a:noFill/>
        </p:spPr>
        <p:txBody>
          <a:bodyPr wrap="square">
            <a:spAutoFit/>
          </a:bodyPr>
          <a:lstStyle/>
          <a:p>
            <a:pPr lvl="0">
              <a:lnSpc>
                <a:spcPct val="150000"/>
              </a:lnSpc>
              <a:defRPr/>
            </a:pPr>
            <a:r>
              <a:rPr lang="en-US" altLang="zh-CN" sz="2400" dirty="0">
                <a:latin typeface="Comic Sans MS" panose="030F0702030302020204" pitchFamily="66" charset="0"/>
                <a:ea typeface="方正卡通简体" panose="03000509000000000000" pitchFamily="65" charset="-122"/>
                <a:cs typeface="Times New Roman" panose="02020603050405020304" pitchFamily="18" charset="0"/>
              </a:rPr>
              <a:t>(      ) The race is very ___ . </a:t>
            </a:r>
          </a:p>
          <a:p>
            <a:pPr lvl="0">
              <a:lnSpc>
                <a:spcPct val="150000"/>
              </a:lnSpc>
              <a:defRPr/>
            </a:pPr>
            <a:r>
              <a:rPr lang="en-US" altLang="zh-CN" sz="2400" dirty="0">
                <a:latin typeface="Comic Sans MS" panose="030F0702030302020204" pitchFamily="66" charset="0"/>
                <a:ea typeface="方正卡通简体" panose="03000509000000000000" pitchFamily="65" charset="-122"/>
                <a:cs typeface="Times New Roman" panose="02020603050405020304" pitchFamily="18" charset="0"/>
              </a:rPr>
              <a:t>         All the students are very ___ .</a:t>
            </a:r>
          </a:p>
          <a:p>
            <a:pPr lvl="0">
              <a:lnSpc>
                <a:spcPct val="150000"/>
              </a:lnSpc>
              <a:defRPr/>
            </a:pPr>
            <a:r>
              <a:rPr lang="en-US" altLang="zh-CN" sz="2400" dirty="0">
                <a:latin typeface="Comic Sans MS" panose="030F0702030302020204" pitchFamily="66" charset="0"/>
                <a:ea typeface="方正卡通简体" panose="03000509000000000000" pitchFamily="65" charset="-122"/>
                <a:cs typeface="Times New Roman" panose="02020603050405020304" pitchFamily="18" charset="0"/>
              </a:rPr>
              <a:t>        A. exciting; excited</a:t>
            </a:r>
          </a:p>
          <a:p>
            <a:pPr lvl="0">
              <a:lnSpc>
                <a:spcPct val="150000"/>
              </a:lnSpc>
              <a:defRPr/>
            </a:pPr>
            <a:r>
              <a:rPr lang="en-US" altLang="zh-CN" sz="2400" dirty="0">
                <a:latin typeface="Comic Sans MS" panose="030F0702030302020204" pitchFamily="66" charset="0"/>
                <a:ea typeface="方正卡通简体" panose="03000509000000000000" pitchFamily="65" charset="-122"/>
                <a:cs typeface="Times New Roman" panose="02020603050405020304" pitchFamily="18" charset="0"/>
              </a:rPr>
              <a:t>        B. exciting; exciting</a:t>
            </a:r>
          </a:p>
          <a:p>
            <a:pPr lvl="0">
              <a:lnSpc>
                <a:spcPct val="150000"/>
              </a:lnSpc>
              <a:defRPr/>
            </a:pPr>
            <a:r>
              <a:rPr lang="en-US" altLang="zh-CN" sz="2400" dirty="0">
                <a:latin typeface="Comic Sans MS" panose="030F0702030302020204" pitchFamily="66" charset="0"/>
                <a:ea typeface="方正卡通简体" panose="03000509000000000000" pitchFamily="65" charset="-122"/>
                <a:cs typeface="Times New Roman" panose="02020603050405020304" pitchFamily="18" charset="0"/>
              </a:rPr>
              <a:t>        C. excited; exciting</a:t>
            </a:r>
          </a:p>
        </p:txBody>
      </p:sp>
      <p:sp>
        <p:nvSpPr>
          <p:cNvPr id="6" name="矩形 5"/>
          <p:cNvSpPr/>
          <p:nvPr/>
        </p:nvSpPr>
        <p:spPr>
          <a:xfrm>
            <a:off x="1523862" y="1607783"/>
            <a:ext cx="591829" cy="588238"/>
          </a:xfrm>
          <a:prstGeom prst="rect">
            <a:avLst/>
          </a:prstGeom>
        </p:spPr>
        <p:txBody>
          <a:bodyPr wrap="none">
            <a:spAutoFit/>
          </a:bodyPr>
          <a:lstStyle/>
          <a:p>
            <a:pPr>
              <a:lnSpc>
                <a:spcPct val="150000"/>
              </a:lnSpc>
            </a:pPr>
            <a:r>
              <a:rPr lang="en-US" altLang="zh-CN" sz="2400" dirty="0">
                <a:solidFill>
                  <a:srgbClr val="FF0000"/>
                </a:solidFill>
                <a:latin typeface="Comic Sans MS" panose="030F0702030302020204" pitchFamily="66" charset="0"/>
                <a:ea typeface="方正卡通简体" panose="03000509000000000000" pitchFamily="65" charset="-122"/>
                <a:cs typeface="Times New Roman" panose="02020603050405020304" pitchFamily="18" charset="0"/>
              </a:rPr>
              <a:t>A  </a:t>
            </a:r>
            <a:endParaRPr lang="zh-CN" altLang="en-US" sz="2400" dirty="0">
              <a:solidFill>
                <a:srgbClr val="FF0000"/>
              </a:solidFill>
            </a:endParaRPr>
          </a:p>
        </p:txBody>
      </p:sp>
      <p:sp>
        <p:nvSpPr>
          <p:cNvPr id="10" name="云形 9"/>
          <p:cNvSpPr/>
          <p:nvPr/>
        </p:nvSpPr>
        <p:spPr bwMode="auto">
          <a:xfrm>
            <a:off x="393843" y="326824"/>
            <a:ext cx="1638507"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11" name="TextBox 36"/>
          <p:cNvSpPr txBox="1">
            <a:spLocks noChangeArrowheads="1"/>
          </p:cNvSpPr>
          <p:nvPr/>
        </p:nvSpPr>
        <p:spPr bwMode="auto">
          <a:xfrm>
            <a:off x="838316" y="414047"/>
            <a:ext cx="866575" cy="313656"/>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Pratise.</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455" fill="hold">
                                          <p:stCondLst>
                                            <p:cond delay="0"/>
                                          </p:stCondLst>
                                        </p:cTn>
                                        <p:tgtEl>
                                          <p:spTgt spid="6"/>
                                        </p:tgtEl>
                                        <p:attrNameLst>
                                          <p:attrName>style.rotation</p:attrName>
                                        </p:attrNameLst>
                                      </p:cBhvr>
                                      <p:to>
                                        <p:strVal val="-45.0"/>
                                      </p:to>
                                    </p:set>
                                    <p:anim calcmode="lin" valueType="num">
                                      <p:cBhvr>
                                        <p:cTn id="8"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444410" y="1467384"/>
            <a:ext cx="7920427" cy="2801088"/>
          </a:xfrm>
          <a:prstGeom prst="rect">
            <a:avLst/>
          </a:prstGeom>
          <a:noFill/>
        </p:spPr>
        <p:txBody>
          <a:bodyPr wrap="square" rtlCol="0">
            <a:spAutoFit/>
          </a:bodyPr>
          <a:lstStyle/>
          <a:p>
            <a:pPr>
              <a:lnSpc>
                <a:spcPct val="150000"/>
              </a:lnSpc>
            </a:pPr>
            <a:r>
              <a:rPr lang="en-US" altLang="zh-CN" sz="2400" dirty="0">
                <a:latin typeface="Comic Sans MS" panose="030F0702030302020204" pitchFamily="66" charset="0"/>
              </a:rPr>
              <a:t>(     ) We practice _____ English.</a:t>
            </a:r>
          </a:p>
          <a:p>
            <a:pPr>
              <a:lnSpc>
                <a:spcPct val="150000"/>
              </a:lnSpc>
            </a:pPr>
            <a:r>
              <a:rPr lang="en-US" altLang="zh-CN" sz="2400" dirty="0">
                <a:latin typeface="Comic Sans MS" panose="030F0702030302020204" pitchFamily="66" charset="0"/>
              </a:rPr>
              <a:t>        A. speaks</a:t>
            </a:r>
          </a:p>
          <a:p>
            <a:pPr>
              <a:lnSpc>
                <a:spcPct val="150000"/>
              </a:lnSpc>
            </a:pPr>
            <a:r>
              <a:rPr lang="en-US" altLang="zh-CN" sz="2400" dirty="0">
                <a:latin typeface="Comic Sans MS" panose="030F0702030302020204" pitchFamily="66" charset="0"/>
              </a:rPr>
              <a:t>        B. speak</a:t>
            </a:r>
          </a:p>
          <a:p>
            <a:pPr>
              <a:lnSpc>
                <a:spcPct val="150000"/>
              </a:lnSpc>
            </a:pPr>
            <a:r>
              <a:rPr lang="en-US" altLang="zh-CN" sz="2400" dirty="0">
                <a:latin typeface="Comic Sans MS" panose="030F0702030302020204" pitchFamily="66" charset="0"/>
              </a:rPr>
              <a:t>        C. speaking</a:t>
            </a:r>
          </a:p>
          <a:p>
            <a:pPr>
              <a:lnSpc>
                <a:spcPct val="150000"/>
              </a:lnSpc>
            </a:pPr>
            <a:endParaRPr lang="en-US" altLang="zh-CN" sz="2400" dirty="0">
              <a:latin typeface="Comic Sans MS" panose="030F0702030302020204" pitchFamily="66" charset="0"/>
            </a:endParaRPr>
          </a:p>
        </p:txBody>
      </p:sp>
      <p:sp>
        <p:nvSpPr>
          <p:cNvPr id="20" name="文本框 19"/>
          <p:cNvSpPr txBox="1"/>
          <p:nvPr/>
        </p:nvSpPr>
        <p:spPr>
          <a:xfrm>
            <a:off x="1680526" y="1606057"/>
            <a:ext cx="361677" cy="461665"/>
          </a:xfrm>
          <a:prstGeom prst="rect">
            <a:avLst/>
          </a:prstGeom>
          <a:noFill/>
        </p:spPr>
        <p:txBody>
          <a:bodyPr wrap="square" rtlCol="0">
            <a:spAutoFit/>
          </a:bodyPr>
          <a:lstStyle/>
          <a:p>
            <a:r>
              <a:rPr lang="en-US" altLang="zh-CN" sz="2400" dirty="0">
                <a:solidFill>
                  <a:srgbClr val="FF0000"/>
                </a:solidFill>
                <a:latin typeface="Comic Sans MS" panose="030F0702030302020204" pitchFamily="66" charset="0"/>
              </a:rPr>
              <a:t>C  </a:t>
            </a:r>
            <a:endParaRPr lang="zh-CN" altLang="en-US" sz="2400" dirty="0">
              <a:solidFill>
                <a:srgbClr val="FF0000"/>
              </a:solidFill>
              <a:latin typeface="Comic Sans MS" panose="030F0702030302020204" pitchFamily="66" charset="0"/>
            </a:endParaRPr>
          </a:p>
        </p:txBody>
      </p:sp>
      <p:sp>
        <p:nvSpPr>
          <p:cNvPr id="8" name="云形 7"/>
          <p:cNvSpPr/>
          <p:nvPr/>
        </p:nvSpPr>
        <p:spPr bwMode="auto">
          <a:xfrm>
            <a:off x="316841" y="103836"/>
            <a:ext cx="1638507"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10" name="TextBox 36"/>
          <p:cNvSpPr txBox="1">
            <a:spLocks noChangeArrowheads="1"/>
          </p:cNvSpPr>
          <p:nvPr/>
        </p:nvSpPr>
        <p:spPr bwMode="auto">
          <a:xfrm>
            <a:off x="761314" y="191059"/>
            <a:ext cx="866575" cy="313656"/>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Pratise.</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p:cNvSpPr/>
          <p:nvPr/>
        </p:nvSpPr>
        <p:spPr>
          <a:xfrm>
            <a:off x="1398793" y="1179857"/>
            <a:ext cx="6957188" cy="3167938"/>
          </a:xfrm>
          <a:prstGeom prst="flowChartAlternateProcess">
            <a:avLst/>
          </a:prstGeom>
          <a:solidFill>
            <a:srgbClr val="00B0F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sz="2000">
              <a:solidFill>
                <a:schemeClr val="accent5">
                  <a:lumMod val="40000"/>
                  <a:lumOff val="60000"/>
                </a:schemeClr>
              </a:solidFill>
            </a:endParaRPr>
          </a:p>
        </p:txBody>
      </p:sp>
      <p:sp>
        <p:nvSpPr>
          <p:cNvPr id="10" name="矩形 9"/>
          <p:cNvSpPr/>
          <p:nvPr/>
        </p:nvSpPr>
        <p:spPr>
          <a:xfrm>
            <a:off x="644776" y="265192"/>
            <a:ext cx="1457175" cy="369332"/>
          </a:xfrm>
          <a:prstGeom prst="rect">
            <a:avLst/>
          </a:prstGeom>
        </p:spPr>
        <p:txBody>
          <a:bodyPr wrap="none">
            <a:spAutoFit/>
          </a:bodyPr>
          <a:lstStyle/>
          <a:p>
            <a:r>
              <a:rPr lang="en-US" altLang="zh-CN" dirty="0">
                <a:solidFill>
                  <a:schemeClr val="bg1"/>
                </a:solidFill>
              </a:rPr>
              <a:t>listen and say</a:t>
            </a:r>
            <a:endParaRPr lang="zh-CN" altLang="en-US" dirty="0">
              <a:solidFill>
                <a:schemeClr val="bg1"/>
              </a:solidFill>
            </a:endParaRPr>
          </a:p>
        </p:txBody>
      </p:sp>
      <p:sp>
        <p:nvSpPr>
          <p:cNvPr id="7" name="矩形 6"/>
          <p:cNvSpPr/>
          <p:nvPr/>
        </p:nvSpPr>
        <p:spPr>
          <a:xfrm>
            <a:off x="3056480" y="350685"/>
            <a:ext cx="2989921" cy="830997"/>
          </a:xfrm>
          <a:prstGeom prst="rect">
            <a:avLst/>
          </a:prstGeom>
          <a:noFill/>
        </p:spPr>
        <p:txBody>
          <a:bodyPr wrap="none" lIns="91440" tIns="45720" rIns="91440" bIns="45720">
            <a:spAutoFit/>
          </a:bodyPr>
          <a:lstStyle/>
          <a:p>
            <a:pPr algn="ctr" defTabSz="914400" eaLnBrk="0" fontAlgn="base" hangingPunct="0">
              <a:spcBef>
                <a:spcPct val="0"/>
              </a:spcBef>
              <a:spcAft>
                <a:spcPct val="0"/>
              </a:spcAft>
            </a:pPr>
            <a:r>
              <a:rPr lang="en-US" altLang="zh-CN" sz="4800" b="1" dirty="0">
                <a:ln w="9525">
                  <a:solidFill>
                    <a:srgbClr val="FFFFFF"/>
                  </a:solidFill>
                  <a:prstDash val="solid"/>
                </a:ln>
                <a:solidFill>
                  <a:schemeClr val="accent5">
                    <a:lumMod val="75000"/>
                  </a:schemeClr>
                </a:solidFill>
                <a:effectLst>
                  <a:outerShdw blurRad="12700" dist="38100" dir="2700000" algn="tl" rotWithShape="0">
                    <a:srgbClr val="FFFFFF">
                      <a:lumMod val="50000"/>
                    </a:srgbClr>
                  </a:outerShdw>
                </a:effectLst>
                <a:latin typeface="Arial" panose="020B0604020202020204" pitchFamily="34" charset="0"/>
              </a:rPr>
              <a:t>Summary</a:t>
            </a:r>
            <a:endParaRPr lang="zh-CN" altLang="en-US" sz="4800" b="1" dirty="0">
              <a:ln w="9525">
                <a:solidFill>
                  <a:srgbClr val="FFFFFF"/>
                </a:solidFill>
                <a:prstDash val="solid"/>
              </a:ln>
              <a:solidFill>
                <a:schemeClr val="accent5">
                  <a:lumMod val="75000"/>
                </a:schemeClr>
              </a:solidFill>
              <a:effectLst>
                <a:outerShdw blurRad="12700" dist="38100" dir="2700000" algn="tl" rotWithShape="0">
                  <a:srgbClr val="FFFFFF">
                    <a:lumMod val="50000"/>
                  </a:srgbClr>
                </a:outerShdw>
              </a:effectLst>
              <a:latin typeface="Arial" panose="020B0604020202020204" pitchFamily="34" charset="0"/>
            </a:endParaRPr>
          </a:p>
        </p:txBody>
      </p:sp>
      <p:sp>
        <p:nvSpPr>
          <p:cNvPr id="28" name="矩形 27"/>
          <p:cNvSpPr/>
          <p:nvPr/>
        </p:nvSpPr>
        <p:spPr>
          <a:xfrm>
            <a:off x="1724310" y="1308672"/>
            <a:ext cx="7712785" cy="3337580"/>
          </a:xfrm>
          <a:prstGeom prst="rect">
            <a:avLst/>
          </a:prstGeom>
        </p:spPr>
        <p:txBody>
          <a:bodyPr wrap="square">
            <a:spAutoFit/>
          </a:bodyPr>
          <a:lstStyle/>
          <a:p>
            <a:pPr lvl="0">
              <a:lnSpc>
                <a:spcPct val="130000"/>
              </a:lnSpc>
            </a:pP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重点词汇：</a:t>
            </a:r>
            <a:endPar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endParaRPr>
          </a:p>
          <a:p>
            <a:pPr lvl="0">
              <a:lnSpc>
                <a:spcPct val="130000"/>
              </a:lnSpc>
            </a:pP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spoke, little, middle, leave, same, practise</a:t>
            </a:r>
          </a:p>
          <a:p>
            <a:pPr lvl="0">
              <a:lnSpc>
                <a:spcPct val="130000"/>
              </a:lnSpc>
            </a:pP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重点短语：</a:t>
            </a:r>
            <a:endPar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endParaRPr>
          </a:p>
          <a:p>
            <a:pPr lvl="0">
              <a:lnSpc>
                <a:spcPct val="130000"/>
              </a:lnSpc>
            </a:pP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keep on, each other</a:t>
            </a:r>
          </a:p>
          <a:p>
            <a:pPr lvl="0">
              <a:lnSpc>
                <a:spcPct val="130000"/>
              </a:lnSpc>
            </a:pP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重点句式：</a:t>
            </a:r>
            <a:endPar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endParaRPr>
          </a:p>
          <a:p>
            <a:pPr lvl="0">
              <a:lnSpc>
                <a:spcPct val="130000"/>
              </a:lnSpc>
            </a:pP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Keep on </a:t>
            </a:r>
            <a:r>
              <a:rPr lang="en-US" altLang="zh-CN" sz="2400" dirty="0" err="1">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practising</a:t>
            </a: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 Chinese in the UK.</a:t>
            </a:r>
          </a:p>
          <a:p>
            <a:pPr lvl="0">
              <a:lnSpc>
                <a:spcPct val="130000"/>
              </a:lnSpc>
            </a:pPr>
            <a:endParaRPr lang="en-US" altLang="zh-CN" sz="2000" dirty="0">
              <a:latin typeface="Comic Sans MS" panose="030F0702030302020204" pitchFamily="66" charset="0"/>
              <a:ea typeface="方正卡通简体" panose="03000509000000000000" pitchFamily="65"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8">
                                            <p:txEl>
                                              <p:pRg st="0" end="0"/>
                                            </p:txEl>
                                          </p:spTgt>
                                        </p:tgtEl>
                                        <p:attrNameLst>
                                          <p:attrName>style.visibility</p:attrName>
                                        </p:attrNameLst>
                                      </p:cBhvr>
                                      <p:to>
                                        <p:strVal val="visible"/>
                                      </p:to>
                                    </p:set>
                                    <p:anim calcmode="lin" valueType="num">
                                      <p:cBhvr>
                                        <p:cTn id="7" dur="50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8">
                                            <p:txEl>
                                              <p:pRg st="1" end="1"/>
                                            </p:txEl>
                                          </p:spTgt>
                                        </p:tgtEl>
                                        <p:attrNameLst>
                                          <p:attrName>style.visibility</p:attrName>
                                        </p:attrNameLst>
                                      </p:cBhvr>
                                      <p:to>
                                        <p:strVal val="visible"/>
                                      </p:to>
                                    </p:set>
                                    <p:anim calcmode="lin" valueType="num">
                                      <p:cBhvr>
                                        <p:cTn id="16" dur="500" fill="hold"/>
                                        <p:tgtEl>
                                          <p:spTgt spid="2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8">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2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8">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28">
                                            <p:txEl>
                                              <p:pRg st="2" end="2"/>
                                            </p:txEl>
                                          </p:spTgt>
                                        </p:tgtEl>
                                        <p:attrNameLst>
                                          <p:attrName>style.visibility</p:attrName>
                                        </p:attrNameLst>
                                      </p:cBhvr>
                                      <p:to>
                                        <p:strVal val="visible"/>
                                      </p:to>
                                    </p:set>
                                    <p:anim calcmode="lin" valueType="num">
                                      <p:cBhvr>
                                        <p:cTn id="25" dur="500" fill="hold"/>
                                        <p:tgtEl>
                                          <p:spTgt spid="2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8">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2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8">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28">
                                            <p:txEl>
                                              <p:pRg st="3" end="3"/>
                                            </p:txEl>
                                          </p:spTgt>
                                        </p:tgtEl>
                                        <p:attrNameLst>
                                          <p:attrName>style.visibility</p:attrName>
                                        </p:attrNameLst>
                                      </p:cBhvr>
                                      <p:to>
                                        <p:strVal val="visible"/>
                                      </p:to>
                                    </p:set>
                                    <p:anim calcmode="lin" valueType="num">
                                      <p:cBhvr>
                                        <p:cTn id="34" dur="500" fill="hold"/>
                                        <p:tgtEl>
                                          <p:spTgt spid="28">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8">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28">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8">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8">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28">
                                            <p:txEl>
                                              <p:pRg st="4" end="4"/>
                                            </p:txEl>
                                          </p:spTgt>
                                        </p:tgtEl>
                                        <p:attrNameLst>
                                          <p:attrName>style.visibility</p:attrName>
                                        </p:attrNameLst>
                                      </p:cBhvr>
                                      <p:to>
                                        <p:strVal val="visible"/>
                                      </p:to>
                                    </p:set>
                                    <p:anim calcmode="lin" valueType="num">
                                      <p:cBhvr>
                                        <p:cTn id="43" dur="500" fill="hold"/>
                                        <p:tgtEl>
                                          <p:spTgt spid="28">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8">
                                            <p:txEl>
                                              <p:pRg st="4" end="4"/>
                                            </p:txEl>
                                          </p:spTgt>
                                        </p:tgtEl>
                                        <p:attrNameLst>
                                          <p:attrName>ppt_y</p:attrName>
                                        </p:attrNameLst>
                                      </p:cBhvr>
                                      <p:tavLst>
                                        <p:tav tm="0">
                                          <p:val>
                                            <p:strVal val="#ppt_y"/>
                                          </p:val>
                                        </p:tav>
                                        <p:tav tm="100000">
                                          <p:val>
                                            <p:strVal val="#ppt_y"/>
                                          </p:val>
                                        </p:tav>
                                      </p:tavLst>
                                    </p:anim>
                                    <p:anim calcmode="lin" valueType="num">
                                      <p:cBhvr>
                                        <p:cTn id="45" dur="500" fill="hold"/>
                                        <p:tgtEl>
                                          <p:spTgt spid="28">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8">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8">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28">
                                            <p:txEl>
                                              <p:pRg st="5" end="5"/>
                                            </p:txEl>
                                          </p:spTgt>
                                        </p:tgtEl>
                                        <p:attrNameLst>
                                          <p:attrName>style.visibility</p:attrName>
                                        </p:attrNameLst>
                                      </p:cBhvr>
                                      <p:to>
                                        <p:strVal val="visible"/>
                                      </p:to>
                                    </p:set>
                                    <p:anim calcmode="lin" valueType="num">
                                      <p:cBhvr>
                                        <p:cTn id="52" dur="500" fill="hold"/>
                                        <p:tgtEl>
                                          <p:spTgt spid="28">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28">
                                            <p:txEl>
                                              <p:pRg st="5" end="5"/>
                                            </p:txEl>
                                          </p:spTgt>
                                        </p:tgtEl>
                                        <p:attrNameLst>
                                          <p:attrName>ppt_y</p:attrName>
                                        </p:attrNameLst>
                                      </p:cBhvr>
                                      <p:tavLst>
                                        <p:tav tm="0">
                                          <p:val>
                                            <p:strVal val="#ppt_y"/>
                                          </p:val>
                                        </p:tav>
                                        <p:tav tm="100000">
                                          <p:val>
                                            <p:strVal val="#ppt_y"/>
                                          </p:val>
                                        </p:tav>
                                      </p:tavLst>
                                    </p:anim>
                                    <p:anim calcmode="lin" valueType="num">
                                      <p:cBhvr>
                                        <p:cTn id="54" dur="500" fill="hold"/>
                                        <p:tgtEl>
                                          <p:spTgt spid="28">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28">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2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底图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5024"/>
          </a:xfrm>
          <a:prstGeom prst="rect">
            <a:avLst/>
          </a:prstGeom>
        </p:spPr>
      </p:pic>
      <p:pic>
        <p:nvPicPr>
          <p:cNvPr id="5" name="图片 4" descr="作业图标.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319" y="268867"/>
            <a:ext cx="555249" cy="470320"/>
          </a:xfrm>
          <a:prstGeom prst="rect">
            <a:avLst/>
          </a:prstGeom>
          <a:effectLst>
            <a:outerShdw blurRad="50800" dist="38100" dir="2700000" algn="tl" rotWithShape="0">
              <a:prstClr val="black">
                <a:alpha val="40000"/>
              </a:prstClr>
            </a:outerShdw>
          </a:effectLst>
        </p:spPr>
      </p:pic>
      <p:sp>
        <p:nvSpPr>
          <p:cNvPr id="3" name="文本框 2"/>
          <p:cNvSpPr txBox="1"/>
          <p:nvPr/>
        </p:nvSpPr>
        <p:spPr>
          <a:xfrm>
            <a:off x="3153410" y="1035685"/>
            <a:ext cx="3439160" cy="829945"/>
          </a:xfrm>
          <a:prstGeom prst="rect">
            <a:avLst/>
          </a:prstGeom>
          <a:noFill/>
        </p:spPr>
        <p:txBody>
          <a:bodyPr wrap="square" rtlCol="0">
            <a:spAutoFit/>
          </a:bodyPr>
          <a:lstStyle/>
          <a:p>
            <a:r>
              <a:rPr lang="en-US" altLang="zh-CN" sz="4800" dirty="0">
                <a:solidFill>
                  <a:schemeClr val="bg1"/>
                </a:solidFill>
                <a:latin typeface="Arial" panose="020B0604020202020204" pitchFamily="34" charset="0"/>
                <a:cs typeface="Arial" panose="020B0604020202020204" pitchFamily="34" charset="0"/>
              </a:rPr>
              <a:t>Homework</a:t>
            </a:r>
          </a:p>
        </p:txBody>
      </p:sp>
      <p:sp>
        <p:nvSpPr>
          <p:cNvPr id="7" name="TextBox 2"/>
          <p:cNvSpPr txBox="1">
            <a:spLocks noChangeArrowheads="1"/>
          </p:cNvSpPr>
          <p:nvPr/>
        </p:nvSpPr>
        <p:spPr bwMode="auto">
          <a:xfrm>
            <a:off x="2157125" y="1882740"/>
            <a:ext cx="482961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914400" fontAlgn="base">
              <a:lnSpc>
                <a:spcPct val="150000"/>
              </a:lnSpc>
              <a:spcBef>
                <a:spcPct val="0"/>
              </a:spcBef>
              <a:spcAft>
                <a:spcPct val="0"/>
              </a:spcAft>
            </a:pP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1. </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熟记本节课所学的句型、短语和单词，必须会听、说、读、写。</a:t>
            </a:r>
          </a:p>
          <a:p>
            <a:pPr lvl="0" defTabSz="914400" fontAlgn="base">
              <a:lnSpc>
                <a:spcPct val="150000"/>
              </a:lnSpc>
              <a:spcBef>
                <a:spcPct val="0"/>
              </a:spcBef>
              <a:spcAft>
                <a:spcPct val="0"/>
              </a:spcAft>
            </a:pP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2. </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将</a:t>
            </a: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Listen and read.</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朗读流利。</a:t>
            </a:r>
          </a:p>
        </p:txBody>
      </p:sp>
      <p:pic>
        <p:nvPicPr>
          <p:cNvPr id="8" name="图片 7">
            <a:extLst>
              <a:ext uri="{FF2B5EF4-FFF2-40B4-BE49-F238E27FC236}">
                <a16:creationId xmlns:a16="http://schemas.microsoft.com/office/drawing/2014/main" id="{35D11736-463A-45D5-9A22-A782549DEC46}"/>
              </a:ext>
            </a:extLst>
          </p:cNvPr>
          <p:cNvPicPr>
            <a:picLocks noChangeAspect="1"/>
          </p:cNvPicPr>
          <p:nvPr/>
        </p:nvPicPr>
        <p:blipFill>
          <a:blip r:embed="rId4"/>
          <a:stretch>
            <a:fillRect/>
          </a:stretch>
        </p:blipFill>
        <p:spPr>
          <a:xfrm>
            <a:off x="8378120" y="160072"/>
            <a:ext cx="607940" cy="607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1000" fill="hold"/>
                                        <p:tgtEl>
                                          <p:spTgt spid="7">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 calcmode="lin" valueType="num">
                                      <p:cBhvr>
                                        <p:cTn id="14" dur="1000" fill="hold"/>
                                        <p:tgtEl>
                                          <p:spTgt spid="7">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7">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标题栏.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815" y="98895"/>
            <a:ext cx="2038864" cy="637362"/>
          </a:xfrm>
          <a:prstGeom prst="rect">
            <a:avLst/>
          </a:prstGeom>
        </p:spPr>
      </p:pic>
      <p:sp>
        <p:nvSpPr>
          <p:cNvPr id="5" name="标题 1"/>
          <p:cNvSpPr txBox="1"/>
          <p:nvPr/>
        </p:nvSpPr>
        <p:spPr>
          <a:xfrm>
            <a:off x="313636" y="251008"/>
            <a:ext cx="1661958" cy="33313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kumimoji="1" lang="zh-CN" altLang="en-US" sz="1600" dirty="0">
                <a:solidFill>
                  <a:schemeClr val="tx2"/>
                </a:solidFill>
                <a:latin typeface="黑体" panose="02010609060101010101" pitchFamily="49" charset="-122"/>
                <a:ea typeface="黑体" panose="02010609060101010101" pitchFamily="49" charset="-122"/>
              </a:rPr>
              <a:t>第二课时</a:t>
            </a:r>
          </a:p>
        </p:txBody>
      </p:sp>
      <p:pic>
        <p:nvPicPr>
          <p:cNvPr id="5123" name="Picture 3" descr="C:\Users\Lenovo\Pictures\图片3_副本.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0474" y="1120023"/>
            <a:ext cx="6621463" cy="36766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s://p5.ssl.qhimgs1.com/sdr/400__/t0162dbad55689a7335.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534" y="679958"/>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7" name="圆角矩形 6">
            <a:hlinkClick r:id="rId8" action="ppaction://hlinksldjump"/>
          </p:cNvPr>
          <p:cNvSpPr/>
          <p:nvPr/>
        </p:nvSpPr>
        <p:spPr bwMode="auto">
          <a:xfrm>
            <a:off x="578048" y="736257"/>
            <a:ext cx="2308131"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Listen and read.</a:t>
            </a:r>
            <a:endParaRPr lang="zh-CN" altLang="en-US" sz="2000" b="1" kern="0" dirty="0">
              <a:solidFill>
                <a:srgbClr val="1F497D"/>
              </a:solidFill>
              <a:latin typeface="Arial" pitchFamily="34" charset="0"/>
              <a:ea typeface="微软雅黑" pitchFamily="34" charset="-122"/>
              <a:cs typeface="Arial" pitchFamily="34" charset="0"/>
            </a:endParaRPr>
          </a:p>
        </p:txBody>
      </p:sp>
      <p:sp>
        <p:nvSpPr>
          <p:cNvPr id="2" name="TextBox 1"/>
          <p:cNvSpPr txBox="1"/>
          <p:nvPr/>
        </p:nvSpPr>
        <p:spPr>
          <a:xfrm>
            <a:off x="1501541" y="3416968"/>
            <a:ext cx="2916455" cy="1200329"/>
          </a:xfrm>
          <a:prstGeom prst="rect">
            <a:avLst/>
          </a:prstGeom>
          <a:noFill/>
        </p:spPr>
        <p:txBody>
          <a:bodyPr wrap="square" rtlCol="0">
            <a:spAutoFit/>
          </a:bodyPr>
          <a:lstStyle/>
          <a:p>
            <a:r>
              <a:rPr lang="en-US" altLang="zh-CN" dirty="0">
                <a:latin typeface="Comic Sans MS" panose="030F0702030302020204" pitchFamily="66" charset="0"/>
              </a:rPr>
              <a:t>We’re going to leave our primary school soon and start middle school this September.</a:t>
            </a:r>
            <a:endParaRPr lang="zh-CN" altLang="en-US" dirty="0">
              <a:latin typeface="Comic Sans MS" panose="030F0702030302020204" pitchFamily="66" charset="0"/>
            </a:endParaRPr>
          </a:p>
        </p:txBody>
      </p:sp>
      <p:sp>
        <p:nvSpPr>
          <p:cNvPr id="8" name="TextBox 7"/>
          <p:cNvSpPr txBox="1"/>
          <p:nvPr/>
        </p:nvSpPr>
        <p:spPr>
          <a:xfrm>
            <a:off x="4666648" y="3538886"/>
            <a:ext cx="2916455" cy="1200329"/>
          </a:xfrm>
          <a:prstGeom prst="rect">
            <a:avLst/>
          </a:prstGeom>
          <a:noFill/>
        </p:spPr>
        <p:txBody>
          <a:bodyPr wrap="square" rtlCol="0">
            <a:spAutoFit/>
          </a:bodyPr>
          <a:lstStyle/>
          <a:p>
            <a:r>
              <a:rPr lang="en-US" altLang="zh-CN" dirty="0">
                <a:latin typeface="Comic Sans MS" panose="030F0702030302020204" pitchFamily="66" charset="0"/>
              </a:rPr>
              <a:t>I’m very sad to say goodbye to you. We’re going to different schools.</a:t>
            </a:r>
            <a:endParaRPr lang="zh-CN" altLang="en-US" dirty="0">
              <a:latin typeface="Comic Sans MS" panose="030F0702030302020204" pitchFamily="66" charset="0"/>
            </a:endParaRPr>
          </a:p>
        </p:txBody>
      </p:sp>
      <p:pic>
        <p:nvPicPr>
          <p:cNvPr id="3" name="M10U1-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657600" y="584143"/>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500"/>
                                        <p:tgtEl>
                                          <p:spTgt spid="512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3"/>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5124" fill="hold"/>
                                        <p:tgtEl>
                                          <p:spTgt spid="3"/>
                                        </p:tgtEl>
                                      </p:cBhvr>
                                    </p:cmd>
                                  </p:childTnLst>
                                </p:cTn>
                              </p:par>
                            </p:childTnLst>
                          </p:cTn>
                        </p:par>
                      </p:childTnLst>
                    </p:cTn>
                  </p:par>
                </p:childTnLst>
              </p:cTn>
              <p:nextCondLst>
                <p:cond evt="onClick" delay="0">
                  <p:tgtEl>
                    <p:spTgt spid="3"/>
                  </p:tgtEl>
                </p:cond>
              </p:nextCondLst>
            </p:seq>
            <p:audio>
              <p:cMediaNode vol="80000">
                <p:cTn id="23" fill="hold" display="0">
                  <p:stCondLst>
                    <p:cond delay="indefinite"/>
                  </p:stCondLst>
                  <p:endCondLst>
                    <p:cond evt="onStopAudio" delay="0">
                      <p:tgtEl>
                        <p:sldTgt/>
                      </p:tgtEl>
                    </p:cond>
                  </p:endCondLst>
                </p:cTn>
                <p:tgtEl>
                  <p:spTgt spid="3"/>
                </p:tgtEl>
              </p:cMediaNode>
            </p:audio>
          </p:childTnLst>
        </p:cTn>
      </p:par>
    </p:tnLst>
    <p:bldLst>
      <p:bldP spid="2"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Lenovo\Pictures\图片4_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830" y="819183"/>
            <a:ext cx="6992937" cy="41243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https://p5.ssl.qhimgs1.com/sdr/400__/t0162dbad55689a733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63" y="164027"/>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5" name="圆角矩形 4">
            <a:hlinkClick r:id="rId5" action="ppaction://hlinksldjump"/>
          </p:cNvPr>
          <p:cNvSpPr/>
          <p:nvPr/>
        </p:nvSpPr>
        <p:spPr bwMode="auto">
          <a:xfrm>
            <a:off x="622178" y="220326"/>
            <a:ext cx="1360626"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Practise.</a:t>
            </a:r>
            <a:endParaRPr lang="zh-CN" altLang="en-US" sz="2000" b="1" kern="0" dirty="0">
              <a:solidFill>
                <a:srgbClr val="1F497D"/>
              </a:solidFill>
              <a:latin typeface="Arial" pitchFamily="34" charset="0"/>
              <a:ea typeface="微软雅黑" pitchFamily="34" charset="-122"/>
              <a:cs typeface="Arial" pitchFamily="34" charset="0"/>
            </a:endParaRPr>
          </a:p>
        </p:txBody>
      </p:sp>
      <p:sp>
        <p:nvSpPr>
          <p:cNvPr id="2" name="TextBox 1"/>
          <p:cNvSpPr txBox="1"/>
          <p:nvPr/>
        </p:nvSpPr>
        <p:spPr>
          <a:xfrm>
            <a:off x="904781" y="1001030"/>
            <a:ext cx="2223434" cy="646331"/>
          </a:xfrm>
          <a:prstGeom prst="rect">
            <a:avLst/>
          </a:prstGeom>
          <a:noFill/>
        </p:spPr>
        <p:txBody>
          <a:bodyPr wrap="square" rtlCol="0">
            <a:spAutoFit/>
          </a:bodyPr>
          <a:lstStyle/>
          <a:p>
            <a:r>
              <a:rPr lang="en-US" altLang="zh-CN" dirty="0">
                <a:latin typeface="Comic Sans MS" panose="030F0702030302020204" pitchFamily="66" charset="0"/>
              </a:rPr>
              <a:t>Where are you going this summer?</a:t>
            </a:r>
            <a:endParaRPr lang="zh-CN" altLang="en-US" dirty="0">
              <a:latin typeface="Comic Sans MS" panose="030F0702030302020204" pitchFamily="66" charset="0"/>
            </a:endParaRPr>
          </a:p>
        </p:txBody>
      </p:sp>
      <p:sp>
        <p:nvSpPr>
          <p:cNvPr id="7" name="TextBox 6"/>
          <p:cNvSpPr txBox="1"/>
          <p:nvPr/>
        </p:nvSpPr>
        <p:spPr>
          <a:xfrm>
            <a:off x="2629305" y="1799761"/>
            <a:ext cx="1770243" cy="369332"/>
          </a:xfrm>
          <a:prstGeom prst="rect">
            <a:avLst/>
          </a:prstGeom>
          <a:noFill/>
        </p:spPr>
        <p:txBody>
          <a:bodyPr wrap="square" rtlCol="0">
            <a:spAutoFit/>
          </a:bodyPr>
          <a:lstStyle/>
          <a:p>
            <a:r>
              <a:rPr lang="en-US" altLang="zh-CN" dirty="0">
                <a:latin typeface="Comic Sans MS" panose="030F0702030302020204" pitchFamily="66" charset="0"/>
              </a:rPr>
              <a:t>I’m going to...</a:t>
            </a:r>
            <a:endParaRPr lang="zh-CN" altLang="en-US" dirty="0">
              <a:latin typeface="Comic Sans MS" panose="030F0702030302020204" pitchFamily="66" charset="0"/>
            </a:endParaRPr>
          </a:p>
        </p:txBody>
      </p:sp>
      <p:sp>
        <p:nvSpPr>
          <p:cNvPr id="8" name="TextBox 7"/>
          <p:cNvSpPr txBox="1"/>
          <p:nvPr/>
        </p:nvSpPr>
        <p:spPr>
          <a:xfrm>
            <a:off x="4570402" y="1142202"/>
            <a:ext cx="1936276" cy="646331"/>
          </a:xfrm>
          <a:prstGeom prst="rect">
            <a:avLst/>
          </a:prstGeom>
          <a:noFill/>
        </p:spPr>
        <p:txBody>
          <a:bodyPr wrap="square" rtlCol="0">
            <a:spAutoFit/>
          </a:bodyPr>
          <a:lstStyle/>
          <a:p>
            <a:r>
              <a:rPr lang="en-US" altLang="zh-CN" dirty="0">
                <a:latin typeface="Comic Sans MS" panose="030F0702030302020204" pitchFamily="66" charset="0"/>
              </a:rPr>
              <a:t>What are you going to do?</a:t>
            </a:r>
            <a:endParaRPr lang="zh-CN" altLang="en-US" dirty="0">
              <a:latin typeface="Comic Sans MS" panose="030F0702030302020204" pitchFamily="66" charset="0"/>
            </a:endParaRPr>
          </a:p>
        </p:txBody>
      </p:sp>
      <p:sp>
        <p:nvSpPr>
          <p:cNvPr id="11" name="TextBox 10"/>
          <p:cNvSpPr txBox="1"/>
          <p:nvPr/>
        </p:nvSpPr>
        <p:spPr>
          <a:xfrm>
            <a:off x="6227548" y="1712281"/>
            <a:ext cx="1770243" cy="369332"/>
          </a:xfrm>
          <a:prstGeom prst="rect">
            <a:avLst/>
          </a:prstGeom>
          <a:noFill/>
        </p:spPr>
        <p:txBody>
          <a:bodyPr wrap="square" rtlCol="0">
            <a:spAutoFit/>
          </a:bodyPr>
          <a:lstStyle/>
          <a:p>
            <a:r>
              <a:rPr lang="en-US" altLang="zh-CN" dirty="0">
                <a:latin typeface="Comic Sans MS" panose="030F0702030302020204" pitchFamily="66" charset="0"/>
              </a:rPr>
              <a:t>I’m going to...</a:t>
            </a:r>
            <a:endParaRPr lang="zh-CN" altLang="en-US" dirty="0">
              <a:latin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a:extLst>
              <a:ext uri="{FF2B5EF4-FFF2-40B4-BE49-F238E27FC236}">
                <a16:creationId xmlns:a16="http://schemas.microsoft.com/office/drawing/2014/main" id="{9BFC779A-040A-4644-9547-6086EF632574}"/>
              </a:ext>
            </a:extLst>
          </p:cNvPr>
          <p:cNvSpPr txBox="1">
            <a:spLocks noChangeArrowheads="1"/>
          </p:cNvSpPr>
          <p:nvPr/>
        </p:nvSpPr>
        <p:spPr bwMode="auto">
          <a:xfrm>
            <a:off x="578702" y="838281"/>
            <a:ext cx="8505825" cy="359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fontAlgn="base" hangingPunct="1">
              <a:lnSpc>
                <a:spcPct val="150000"/>
              </a:lnSpc>
              <a:spcBef>
                <a:spcPct val="0"/>
              </a:spcBef>
              <a:spcAft>
                <a:spcPct val="0"/>
              </a:spcAft>
              <a:defRPr/>
            </a:pPr>
            <a:r>
              <a:rPr lang="zh-CN" altLang="en-US"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按要求完成句子。</a:t>
            </a:r>
            <a:endParaRPr lang="en-US" altLang="zh-CN"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endParaRPr>
          </a:p>
          <a:p>
            <a:pPr defTabSz="914400" eaLnBrk="1" fontAlgn="base" hangingPunct="1">
              <a:lnSpc>
                <a:spcPct val="150000"/>
              </a:lnSpc>
              <a:spcBef>
                <a:spcPct val="0"/>
              </a:spcBef>
              <a:spcAft>
                <a:spcPct val="0"/>
              </a:spcAft>
              <a:defRPr/>
            </a:pPr>
            <a:r>
              <a:rPr lang="en-US" altLang="zh-CN"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1. I will go to school </a:t>
            </a:r>
            <a:r>
              <a:rPr lang="en-US" altLang="zh-CN" sz="2200" u="sng"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by bus</a:t>
            </a:r>
            <a:r>
              <a:rPr lang="en-US" altLang="zh-CN"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 </a:t>
            </a:r>
          </a:p>
          <a:p>
            <a:pPr defTabSz="914400" eaLnBrk="1" fontAlgn="base" hangingPunct="1">
              <a:lnSpc>
                <a:spcPct val="150000"/>
              </a:lnSpc>
              <a:spcBef>
                <a:spcPct val="0"/>
              </a:spcBef>
              <a:spcAft>
                <a:spcPct val="0"/>
              </a:spcAft>
              <a:defRPr/>
            </a:pPr>
            <a:r>
              <a:rPr lang="en-US" altLang="zh-CN"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a:t>
            </a:r>
            <a:r>
              <a:rPr lang="zh-CN" altLang="en-US"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对画线部分提问</a:t>
            </a:r>
            <a:r>
              <a:rPr lang="en-US" altLang="zh-CN"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a:t>
            </a:r>
          </a:p>
          <a:p>
            <a:pPr defTabSz="914400" eaLnBrk="1" fontAlgn="base" hangingPunct="1">
              <a:lnSpc>
                <a:spcPct val="150000"/>
              </a:lnSpc>
              <a:spcBef>
                <a:spcPct val="0"/>
              </a:spcBef>
              <a:spcAft>
                <a:spcPct val="0"/>
              </a:spcAft>
              <a:defRPr/>
            </a:pPr>
            <a:r>
              <a:rPr lang="en-US" altLang="zh-CN"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    ________ ________ ________ go to school?</a:t>
            </a:r>
          </a:p>
          <a:p>
            <a:pPr marL="355600" indent="-355600" defTabSz="914400" eaLnBrk="1" fontAlgn="base" hangingPunct="1">
              <a:lnSpc>
                <a:spcPct val="150000"/>
              </a:lnSpc>
              <a:spcBef>
                <a:spcPct val="0"/>
              </a:spcBef>
              <a:spcAft>
                <a:spcPct val="0"/>
              </a:spcAft>
              <a:defRPr/>
            </a:pPr>
            <a:r>
              <a:rPr lang="en-US" altLang="zh-CN"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2. I’m excited </a:t>
            </a:r>
            <a:r>
              <a:rPr lang="en-US" altLang="zh-CN" sz="2200" u="sng"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because I will study French in middle school</a:t>
            </a:r>
            <a:r>
              <a:rPr lang="en-US" altLang="zh-CN"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 </a:t>
            </a:r>
          </a:p>
          <a:p>
            <a:pPr marL="355600" indent="-355600" defTabSz="914400" eaLnBrk="1" fontAlgn="base" hangingPunct="1">
              <a:lnSpc>
                <a:spcPct val="150000"/>
              </a:lnSpc>
              <a:spcBef>
                <a:spcPct val="0"/>
              </a:spcBef>
              <a:spcAft>
                <a:spcPct val="0"/>
              </a:spcAft>
              <a:defRPr/>
            </a:pPr>
            <a:r>
              <a:rPr lang="en-US" altLang="zh-CN"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a:t>
            </a:r>
            <a:r>
              <a:rPr lang="zh-CN" altLang="en-US"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对画线部分提问</a:t>
            </a:r>
            <a:r>
              <a:rPr lang="en-US" altLang="zh-CN"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a:t>
            </a:r>
          </a:p>
          <a:p>
            <a:pPr defTabSz="914400" eaLnBrk="1" fontAlgn="base" hangingPunct="1">
              <a:lnSpc>
                <a:spcPct val="150000"/>
              </a:lnSpc>
              <a:spcBef>
                <a:spcPct val="0"/>
              </a:spcBef>
              <a:spcAft>
                <a:spcPct val="0"/>
              </a:spcAft>
              <a:defRPr/>
            </a:pPr>
            <a:r>
              <a:rPr lang="en-US" altLang="zh-CN" sz="2200" dirty="0">
                <a:solidFill>
                  <a:prstClr val="black"/>
                </a:solidFill>
                <a:latin typeface="Comic Sans MS" panose="030F0702030302020204" pitchFamily="66" charset="0"/>
                <a:ea typeface="方正卡通简体" panose="03000509000000000000" pitchFamily="65" charset="-122"/>
                <a:cs typeface="Times New Roman" panose="02020603050405020304" pitchFamily="18" charset="0"/>
              </a:rPr>
              <a:t>     ________ ________ ________ excited?</a:t>
            </a:r>
          </a:p>
        </p:txBody>
      </p:sp>
      <p:sp>
        <p:nvSpPr>
          <p:cNvPr id="16" name="TextBox 25">
            <a:extLst>
              <a:ext uri="{FF2B5EF4-FFF2-40B4-BE49-F238E27FC236}">
                <a16:creationId xmlns:a16="http://schemas.microsoft.com/office/drawing/2014/main" id="{577CCA8A-C673-4317-BBF9-5871492DC7A2}"/>
              </a:ext>
            </a:extLst>
          </p:cNvPr>
          <p:cNvSpPr txBox="1">
            <a:spLocks noChangeArrowheads="1"/>
          </p:cNvSpPr>
          <p:nvPr/>
        </p:nvSpPr>
        <p:spPr bwMode="auto">
          <a:xfrm>
            <a:off x="1396264" y="2418361"/>
            <a:ext cx="4210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200" dirty="0">
                <a:solidFill>
                  <a:srgbClr val="FF0000"/>
                </a:solidFill>
                <a:latin typeface="Comic Sans MS" panose="030F0702030302020204" pitchFamily="66" charset="0"/>
                <a:ea typeface="方正卡通简体" panose="03000509000000000000" pitchFamily="65" charset="-122"/>
              </a:rPr>
              <a:t>How            will           you</a:t>
            </a:r>
            <a:endParaRPr lang="zh-CN" altLang="en-US" sz="2200" dirty="0">
              <a:solidFill>
                <a:srgbClr val="FF0000"/>
              </a:solidFill>
              <a:latin typeface="Comic Sans MS" panose="030F0702030302020204" pitchFamily="66" charset="0"/>
              <a:ea typeface="方正卡通简体" panose="03000509000000000000" pitchFamily="65" charset="-122"/>
            </a:endParaRPr>
          </a:p>
        </p:txBody>
      </p:sp>
      <p:sp>
        <p:nvSpPr>
          <p:cNvPr id="17" name="TextBox 26">
            <a:extLst>
              <a:ext uri="{FF2B5EF4-FFF2-40B4-BE49-F238E27FC236}">
                <a16:creationId xmlns:a16="http://schemas.microsoft.com/office/drawing/2014/main" id="{CEFB18C3-0BA6-461D-AE67-1B4F6FE563B7}"/>
              </a:ext>
            </a:extLst>
          </p:cNvPr>
          <p:cNvSpPr txBox="1">
            <a:spLocks noChangeArrowheads="1"/>
          </p:cNvSpPr>
          <p:nvPr/>
        </p:nvSpPr>
        <p:spPr bwMode="auto">
          <a:xfrm>
            <a:off x="1253854" y="3889060"/>
            <a:ext cx="42100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200" dirty="0">
                <a:solidFill>
                  <a:srgbClr val="FF0000"/>
                </a:solidFill>
                <a:latin typeface="Comic Sans MS" panose="030F0702030302020204" pitchFamily="66" charset="0"/>
                <a:ea typeface="方正卡通简体" panose="03000509000000000000" pitchFamily="65" charset="-122"/>
              </a:rPr>
              <a:t>  Why           are             you</a:t>
            </a:r>
            <a:endParaRPr lang="zh-CN" altLang="en-US" sz="2200" dirty="0">
              <a:solidFill>
                <a:srgbClr val="FF0000"/>
              </a:solidFill>
              <a:latin typeface="Comic Sans MS" panose="030F0702030302020204" pitchFamily="66" charset="0"/>
              <a:ea typeface="方正卡通简体" panose="03000509000000000000" pitchFamily="65" charset="-122"/>
            </a:endParaRPr>
          </a:p>
        </p:txBody>
      </p:sp>
      <p:sp>
        <p:nvSpPr>
          <p:cNvPr id="8" name="云形 7"/>
          <p:cNvSpPr/>
          <p:nvPr/>
        </p:nvSpPr>
        <p:spPr bwMode="auto">
          <a:xfrm>
            <a:off x="316841" y="103836"/>
            <a:ext cx="1638507"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9" name="TextBox 36"/>
          <p:cNvSpPr txBox="1">
            <a:spLocks noChangeArrowheads="1"/>
          </p:cNvSpPr>
          <p:nvPr/>
        </p:nvSpPr>
        <p:spPr bwMode="auto">
          <a:xfrm>
            <a:off x="761314" y="191059"/>
            <a:ext cx="866575" cy="313656"/>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Pratise.</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100000">
                                          <p:val>
                                            <p:strVal val="#ppt_x"/>
                                          </p:val>
                                        </p:tav>
                                      </p:tavLst>
                                    </p:anim>
                                    <p:anim calcmode="lin" valueType="num">
                                      <p:cBhvr>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ppt_x</p:attrName>
                                        </p:attrNameLst>
                                      </p:cBhvr>
                                      <p:tavLst>
                                        <p:tav tm="0">
                                          <p:val>
                                            <p:strVal val="#ppt_x"/>
                                          </p:val>
                                        </p:tav>
                                        <p:tav tm="100000">
                                          <p:val>
                                            <p:strVal val="#ppt_x"/>
                                          </p:val>
                                        </p:tav>
                                      </p:tavLst>
                                    </p:anim>
                                    <p:anim calcmode="lin" valueType="num">
                                      <p:cBhvr>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032056" y="1667412"/>
            <a:ext cx="4204978" cy="510778"/>
          </a:xfrm>
          <a:prstGeom prst="roundRect">
            <a:avLst/>
          </a:prstGeom>
          <a:solidFill>
            <a:srgbClr val="0070C0"/>
          </a:solidFill>
        </p:spPr>
        <p:txBody>
          <a:bodyPr wrap="square">
            <a:spAutoFit/>
          </a:bodyPr>
          <a:lstStyle/>
          <a:p>
            <a:pPr lvl="0"/>
            <a:r>
              <a:rPr lang="en-US" altLang="zh-CN" sz="2400" dirty="0">
                <a:solidFill>
                  <a:prstClr val="white"/>
                </a:solidFill>
                <a:latin typeface="Comic Sans MS" panose="030F0702030302020204" pitchFamily="66" charset="0"/>
                <a:ea typeface="方正卡通简体" panose="03000509000000000000" pitchFamily="65" charset="-122"/>
              </a:rPr>
              <a:t> middle </a:t>
            </a:r>
            <a:r>
              <a:rPr lang="zh-CN" altLang="en-US" sz="2400" dirty="0">
                <a:solidFill>
                  <a:prstClr val="white"/>
                </a:solidFill>
                <a:latin typeface="Comic Sans MS" panose="030F0702030302020204" pitchFamily="66" charset="0"/>
                <a:ea typeface="方正卡通简体" panose="03000509000000000000" pitchFamily="65" charset="-122"/>
              </a:rPr>
              <a:t>中间的，中等的</a:t>
            </a:r>
            <a:endPar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p:txBody>
      </p:sp>
      <p:sp>
        <p:nvSpPr>
          <p:cNvPr id="6" name="圆角矩形 13">
            <a:extLst>
              <a:ext uri="{FF2B5EF4-FFF2-40B4-BE49-F238E27FC236}">
                <a16:creationId xmlns:a16="http://schemas.microsoft.com/office/drawing/2014/main" id="{933EE9AD-E191-453F-A61F-2F2E74794F90}"/>
              </a:ext>
            </a:extLst>
          </p:cNvPr>
          <p:cNvSpPr/>
          <p:nvPr/>
        </p:nvSpPr>
        <p:spPr>
          <a:xfrm>
            <a:off x="4032057" y="2422922"/>
            <a:ext cx="4204978" cy="919401"/>
          </a:xfrm>
          <a:prstGeom prst="roundRect">
            <a:avLst/>
          </a:prstGeom>
          <a:solidFill>
            <a:srgbClr val="0070C0"/>
          </a:solidFill>
        </p:spPr>
        <p:txBody>
          <a:bodyPr wrap="square">
            <a:spAutoFit/>
          </a:bodyPr>
          <a:lstStyle/>
          <a:p>
            <a:pPr lvl="0"/>
            <a:r>
              <a:rPr lang="zh-CN" altLang="en-US" sz="2400" dirty="0">
                <a:solidFill>
                  <a:prstClr val="white"/>
                </a:solidFill>
                <a:latin typeface="Comic Sans MS" panose="030F0702030302020204" pitchFamily="66" charset="0"/>
                <a:ea typeface="方正卡通简体" panose="03000509000000000000" pitchFamily="65" charset="-122"/>
              </a:rPr>
              <a:t>短语：</a:t>
            </a:r>
            <a:endParaRPr lang="en-US" altLang="zh-CN" sz="2400" dirty="0">
              <a:solidFill>
                <a:prstClr val="white"/>
              </a:solidFill>
              <a:latin typeface="Comic Sans MS" panose="030F0702030302020204" pitchFamily="66" charset="0"/>
              <a:ea typeface="方正卡通简体" panose="03000509000000000000" pitchFamily="65" charset="-122"/>
            </a:endParaRPr>
          </a:p>
          <a:p>
            <a:pPr lvl="0"/>
            <a:r>
              <a:rPr lang="en-US" altLang="zh-CN" sz="2400" dirty="0">
                <a:solidFill>
                  <a:prstClr val="white"/>
                </a:solidFill>
                <a:latin typeface="Comic Sans MS" panose="030F0702030302020204" pitchFamily="66" charset="0"/>
                <a:ea typeface="方正卡通简体" panose="03000509000000000000" pitchFamily="65" charset="-122"/>
              </a:rPr>
              <a:t>in the middle of </a:t>
            </a:r>
            <a:r>
              <a:rPr lang="zh-CN" altLang="en-US" sz="2400" dirty="0">
                <a:solidFill>
                  <a:prstClr val="white"/>
                </a:solidFill>
                <a:latin typeface="方正卡通简体" panose="03000509000000000000" pitchFamily="65" charset="-122"/>
                <a:ea typeface="方正卡通简体" panose="03000509000000000000" pitchFamily="65" charset="-122"/>
              </a:rPr>
              <a:t>在</a:t>
            </a:r>
            <a:r>
              <a:rPr lang="en-US" altLang="zh-CN" sz="2400" dirty="0">
                <a:solidFill>
                  <a:prstClr val="white"/>
                </a:solidFill>
                <a:latin typeface="方正卡通简体" panose="03000509000000000000" pitchFamily="65" charset="-122"/>
                <a:ea typeface="方正卡通简体" panose="03000509000000000000" pitchFamily="65" charset="-122"/>
              </a:rPr>
              <a:t>……</a:t>
            </a:r>
            <a:r>
              <a:rPr lang="zh-CN" altLang="en-US" sz="2400" dirty="0">
                <a:solidFill>
                  <a:prstClr val="white"/>
                </a:solidFill>
                <a:latin typeface="方正卡通简体" panose="03000509000000000000" pitchFamily="65" charset="-122"/>
                <a:ea typeface="方正卡通简体" panose="03000509000000000000" pitchFamily="65" charset="-122"/>
              </a:rPr>
              <a:t>中间</a:t>
            </a:r>
          </a:p>
        </p:txBody>
      </p:sp>
      <p:pic>
        <p:nvPicPr>
          <p:cNvPr id="2" name="Picture 2">
            <a:extLst>
              <a:ext uri="{FF2B5EF4-FFF2-40B4-BE49-F238E27FC236}">
                <a16:creationId xmlns:a16="http://schemas.microsoft.com/office/drawing/2014/main" id="{B0F38625-0417-447E-8968-847EC7CC82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965" y="1577168"/>
            <a:ext cx="1868526" cy="1868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700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a:extLst>
              <a:ext uri="{FF2B5EF4-FFF2-40B4-BE49-F238E27FC236}">
                <a16:creationId xmlns:a16="http://schemas.microsoft.com/office/drawing/2014/main" id="{14777A0B-AE56-4E64-BD52-20AFEBAB0AF6}"/>
              </a:ext>
            </a:extLst>
          </p:cNvPr>
          <p:cNvSpPr txBox="1">
            <a:spLocks noChangeArrowheads="1"/>
          </p:cNvSpPr>
          <p:nvPr/>
        </p:nvSpPr>
        <p:spPr bwMode="auto">
          <a:xfrm>
            <a:off x="1248103" y="1305092"/>
            <a:ext cx="7070707" cy="308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buFont typeface="Arial" panose="020B0604020202020204" pitchFamily="34" charset="0"/>
              <a:buNone/>
            </a:pPr>
            <a:r>
              <a:rPr lang="zh-CN" altLang="en-US" sz="2200" dirty="0">
                <a:solidFill>
                  <a:prstClr val="black"/>
                </a:solidFill>
                <a:latin typeface="Comic Sans MS" panose="030F0702030302020204" pitchFamily="66" charset="0"/>
                <a:ea typeface="方正卡通简体" panose="03000509000000000000" pitchFamily="65" charset="-122"/>
              </a:rPr>
              <a:t>用所给单词的适当形式填空。</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1. Keep on ________(read) English in the morning. It’s good for your English study. </a:t>
            </a:r>
          </a:p>
          <a:p>
            <a:pPr fontAlgn="base">
              <a:lnSpc>
                <a:spcPct val="150000"/>
              </a:lnSpc>
              <a:spcBef>
                <a:spcPct val="0"/>
              </a:spcBef>
              <a:spcAft>
                <a:spcPct val="0"/>
              </a:spcAft>
              <a:buFont typeface="Arial" panose="020B0604020202020204" pitchFamily="34" charset="0"/>
              <a:buNone/>
            </a:pPr>
            <a:r>
              <a:rPr lang="en-US" altLang="zh-CN" sz="2200" dirty="0">
                <a:solidFill>
                  <a:prstClr val="black"/>
                </a:solidFill>
                <a:latin typeface="Comic Sans MS" panose="030F0702030302020204" pitchFamily="66" charset="0"/>
                <a:ea typeface="方正卡通简体" panose="03000509000000000000" pitchFamily="65" charset="-122"/>
              </a:rPr>
              <a:t>2. We like swimming very much. We will ________(swim) in the sea tomorrow. </a:t>
            </a:r>
          </a:p>
          <a:p>
            <a:pPr fontAlgn="base">
              <a:lnSpc>
                <a:spcPct val="150000"/>
              </a:lnSpc>
              <a:spcBef>
                <a:spcPct val="0"/>
              </a:spcBef>
              <a:spcAft>
                <a:spcPct val="0"/>
              </a:spcAft>
              <a:buFont typeface="Arial" panose="020B0604020202020204" pitchFamily="34" charset="0"/>
              <a:buNone/>
            </a:pPr>
            <a:endParaRPr lang="en-US" altLang="zh-CN" sz="2200" dirty="0">
              <a:solidFill>
                <a:prstClr val="black"/>
              </a:solidFill>
              <a:latin typeface="Comic Sans MS" panose="030F0702030302020204" pitchFamily="66" charset="0"/>
              <a:ea typeface="方正卡通简体" panose="03000509000000000000" pitchFamily="65" charset="-122"/>
            </a:endParaRPr>
          </a:p>
        </p:txBody>
      </p:sp>
      <p:sp>
        <p:nvSpPr>
          <p:cNvPr id="12" name="TextBox 2">
            <a:extLst>
              <a:ext uri="{FF2B5EF4-FFF2-40B4-BE49-F238E27FC236}">
                <a16:creationId xmlns:a16="http://schemas.microsoft.com/office/drawing/2014/main" id="{90F1216A-5293-4EC4-BEEF-DE7C470D6C9B}"/>
              </a:ext>
            </a:extLst>
          </p:cNvPr>
          <p:cNvSpPr txBox="1">
            <a:spLocks noChangeArrowheads="1"/>
          </p:cNvSpPr>
          <p:nvPr/>
        </p:nvSpPr>
        <p:spPr bwMode="auto">
          <a:xfrm>
            <a:off x="2844986" y="1934500"/>
            <a:ext cx="122149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200" dirty="0">
                <a:solidFill>
                  <a:srgbClr val="FF0000"/>
                </a:solidFill>
                <a:latin typeface="Comic Sans MS" panose="030F0702030302020204" pitchFamily="66" charset="0"/>
                <a:ea typeface="方正卡通简体" panose="03000509000000000000" pitchFamily="65" charset="-122"/>
              </a:rPr>
              <a:t>reading</a:t>
            </a:r>
          </a:p>
        </p:txBody>
      </p:sp>
      <p:sp>
        <p:nvSpPr>
          <p:cNvPr id="16" name="TextBox 2">
            <a:extLst>
              <a:ext uri="{FF2B5EF4-FFF2-40B4-BE49-F238E27FC236}">
                <a16:creationId xmlns:a16="http://schemas.microsoft.com/office/drawing/2014/main" id="{ABCD525F-4235-4623-BD3F-E4D564A4EEE5}"/>
              </a:ext>
            </a:extLst>
          </p:cNvPr>
          <p:cNvSpPr txBox="1">
            <a:spLocks noChangeArrowheads="1"/>
          </p:cNvSpPr>
          <p:nvPr/>
        </p:nvSpPr>
        <p:spPr bwMode="auto">
          <a:xfrm>
            <a:off x="1664103" y="3371715"/>
            <a:ext cx="87952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4572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200" dirty="0">
                <a:solidFill>
                  <a:srgbClr val="FF0000"/>
                </a:solidFill>
                <a:latin typeface="Comic Sans MS" panose="030F0702030302020204" pitchFamily="66" charset="0"/>
                <a:ea typeface="方正卡通简体" panose="03000509000000000000" pitchFamily="65" charset="-122"/>
              </a:rPr>
              <a:t>swim</a:t>
            </a:r>
          </a:p>
        </p:txBody>
      </p:sp>
      <p:sp>
        <p:nvSpPr>
          <p:cNvPr id="8" name="云形 7"/>
          <p:cNvSpPr/>
          <p:nvPr/>
        </p:nvSpPr>
        <p:spPr bwMode="auto">
          <a:xfrm>
            <a:off x="316841" y="103836"/>
            <a:ext cx="1638507"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9" name="TextBox 36"/>
          <p:cNvSpPr txBox="1">
            <a:spLocks noChangeArrowheads="1"/>
          </p:cNvSpPr>
          <p:nvPr/>
        </p:nvSpPr>
        <p:spPr bwMode="auto">
          <a:xfrm>
            <a:off x="761314" y="191059"/>
            <a:ext cx="866575" cy="313656"/>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Pratise.</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p:cNvSpPr/>
          <p:nvPr/>
        </p:nvSpPr>
        <p:spPr bwMode="auto">
          <a:xfrm>
            <a:off x="316841" y="103836"/>
            <a:ext cx="1638507"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3" name="TextBox 36"/>
          <p:cNvSpPr txBox="1">
            <a:spLocks noChangeArrowheads="1"/>
          </p:cNvSpPr>
          <p:nvPr/>
        </p:nvSpPr>
        <p:spPr bwMode="auto">
          <a:xfrm>
            <a:off x="761314" y="191059"/>
            <a:ext cx="866575" cy="313656"/>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Pratise.</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314" y="846626"/>
            <a:ext cx="1170674" cy="858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866" y="1897584"/>
            <a:ext cx="1157569" cy="786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656" y="2913247"/>
            <a:ext cx="1209988" cy="83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447" y="3977710"/>
            <a:ext cx="1209988" cy="733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4863" y="821558"/>
            <a:ext cx="1157569" cy="83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9058" y="2913247"/>
            <a:ext cx="1105151" cy="83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38653" y="1858183"/>
            <a:ext cx="1157569" cy="786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38653" y="3977710"/>
            <a:ext cx="1105151" cy="733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3"/>
          <p:cNvSpPr txBox="1">
            <a:spLocks noChangeArrowheads="1"/>
          </p:cNvSpPr>
          <p:nvPr/>
        </p:nvSpPr>
        <p:spPr bwMode="auto">
          <a:xfrm>
            <a:off x="3923338" y="873978"/>
            <a:ext cx="49607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2000" dirty="0">
                <a:latin typeface="Comic Sans MS" panose="030F0702030302020204" pitchFamily="66" charset="0"/>
              </a:rPr>
              <a:t>Amy </a:t>
            </a:r>
            <a:r>
              <a:rPr lang="en-US" altLang="zh-CN" sz="2000" u="sng" dirty="0">
                <a:latin typeface="Comic Sans MS" panose="030F0702030302020204" pitchFamily="66" charset="0"/>
              </a:rPr>
              <a:t>____ </a:t>
            </a:r>
            <a:r>
              <a:rPr lang="en-US" altLang="zh-CN" sz="2000" dirty="0">
                <a:latin typeface="Comic Sans MS" panose="030F0702030302020204" pitchFamily="66" charset="0"/>
              </a:rPr>
              <a:t>going to </a:t>
            </a:r>
            <a:r>
              <a:rPr lang="en-US" altLang="zh-CN" sz="2000" u="sng" dirty="0">
                <a:latin typeface="Comic Sans MS" panose="030F0702030302020204" pitchFamily="66" charset="0"/>
              </a:rPr>
              <a:t>_____________</a:t>
            </a:r>
            <a:r>
              <a:rPr lang="en-US" altLang="zh-CN" sz="2000" dirty="0">
                <a:latin typeface="Comic Sans MS" panose="030F0702030302020204" pitchFamily="66" charset="0"/>
              </a:rPr>
              <a:t>.</a:t>
            </a:r>
            <a:r>
              <a:rPr lang="en-US" altLang="zh-CN" sz="1600" u="sng" dirty="0">
                <a:latin typeface="Comic Sans MS" panose="030F0702030302020204" pitchFamily="66" charset="0"/>
              </a:rPr>
              <a:t>     </a:t>
            </a:r>
            <a:endParaRPr lang="en-US" altLang="zh-CN" sz="1600" dirty="0">
              <a:latin typeface="Comic Sans MS" panose="030F0702030302020204" pitchFamily="66" charset="0"/>
            </a:endParaRPr>
          </a:p>
        </p:txBody>
      </p:sp>
      <p:sp>
        <p:nvSpPr>
          <p:cNvPr id="13" name="Text Box 14"/>
          <p:cNvSpPr txBox="1">
            <a:spLocks noChangeArrowheads="1"/>
          </p:cNvSpPr>
          <p:nvPr/>
        </p:nvSpPr>
        <p:spPr bwMode="auto">
          <a:xfrm>
            <a:off x="3868321" y="1897584"/>
            <a:ext cx="68457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2000" dirty="0">
                <a:latin typeface="Comic Sans MS" panose="030F0702030302020204" pitchFamily="66" charset="0"/>
              </a:rPr>
              <a:t>Sam </a:t>
            </a:r>
            <a:r>
              <a:rPr lang="en-US" altLang="zh-CN" sz="2000" u="sng" dirty="0">
                <a:latin typeface="Comic Sans MS" panose="030F0702030302020204" pitchFamily="66" charset="0"/>
              </a:rPr>
              <a:t>___</a:t>
            </a:r>
            <a:r>
              <a:rPr lang="en-US" altLang="zh-CN" sz="2000" dirty="0">
                <a:latin typeface="Comic Sans MS" panose="030F0702030302020204" pitchFamily="66" charset="0"/>
              </a:rPr>
              <a:t> going to _______________.</a:t>
            </a:r>
            <a:r>
              <a:rPr lang="en-US" altLang="zh-CN" sz="1600" u="sng" dirty="0">
                <a:latin typeface="Comic Sans MS" panose="030F0702030302020204" pitchFamily="66" charset="0"/>
              </a:rPr>
              <a:t>     </a:t>
            </a:r>
            <a:endParaRPr lang="en-US" altLang="zh-CN" sz="1600" dirty="0">
              <a:latin typeface="Comic Sans MS" panose="030F0702030302020204" pitchFamily="66" charset="0"/>
            </a:endParaRPr>
          </a:p>
        </p:txBody>
      </p:sp>
      <p:sp>
        <p:nvSpPr>
          <p:cNvPr id="14" name="Text Box 15"/>
          <p:cNvSpPr txBox="1">
            <a:spLocks noChangeArrowheads="1"/>
          </p:cNvSpPr>
          <p:nvPr/>
        </p:nvSpPr>
        <p:spPr bwMode="auto">
          <a:xfrm>
            <a:off x="3767308" y="2913247"/>
            <a:ext cx="511680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2000" dirty="0">
                <a:latin typeface="Comic Sans MS" panose="030F0702030302020204" pitchFamily="66" charset="0"/>
              </a:rPr>
              <a:t>Amy and Lingling _____ going</a:t>
            </a:r>
          </a:p>
          <a:p>
            <a:pPr>
              <a:spcBef>
                <a:spcPct val="50000"/>
              </a:spcBef>
            </a:pPr>
            <a:r>
              <a:rPr lang="en-US" altLang="zh-CN" sz="2000" dirty="0">
                <a:latin typeface="Comic Sans MS" panose="030F0702030302020204" pitchFamily="66" charset="0"/>
              </a:rPr>
              <a:t> to____________ .</a:t>
            </a:r>
            <a:r>
              <a:rPr lang="en-US" altLang="zh-CN" sz="1600" u="sng" dirty="0">
                <a:latin typeface="Comic Sans MS" panose="030F0702030302020204" pitchFamily="66" charset="0"/>
              </a:rPr>
              <a:t>     </a:t>
            </a:r>
            <a:endParaRPr lang="en-US" altLang="zh-CN" sz="1600" dirty="0">
              <a:latin typeface="Comic Sans MS" panose="030F0702030302020204" pitchFamily="66" charset="0"/>
            </a:endParaRPr>
          </a:p>
        </p:txBody>
      </p:sp>
      <p:sp>
        <p:nvSpPr>
          <p:cNvPr id="16" name="Text Box 17"/>
          <p:cNvSpPr txBox="1">
            <a:spLocks noChangeArrowheads="1"/>
          </p:cNvSpPr>
          <p:nvPr/>
        </p:nvSpPr>
        <p:spPr bwMode="auto">
          <a:xfrm>
            <a:off x="4579037" y="846626"/>
            <a:ext cx="7918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2000" dirty="0">
                <a:solidFill>
                  <a:srgbClr val="FF0000"/>
                </a:solidFill>
                <a:latin typeface="Comic Sans MS" pitchFamily="66" charset="0"/>
              </a:rPr>
              <a:t>is</a:t>
            </a:r>
          </a:p>
        </p:txBody>
      </p:sp>
      <p:sp>
        <p:nvSpPr>
          <p:cNvPr id="17" name="Text Box 21"/>
          <p:cNvSpPr txBox="1">
            <a:spLocks noChangeArrowheads="1"/>
          </p:cNvSpPr>
          <p:nvPr/>
        </p:nvSpPr>
        <p:spPr bwMode="auto">
          <a:xfrm>
            <a:off x="6240463" y="875690"/>
            <a:ext cx="26781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itchFamily="66" charset="0"/>
              </a:rPr>
              <a:t>play football</a:t>
            </a:r>
          </a:p>
        </p:txBody>
      </p:sp>
      <p:sp>
        <p:nvSpPr>
          <p:cNvPr id="18" name="Text Box 18"/>
          <p:cNvSpPr txBox="1">
            <a:spLocks noChangeArrowheads="1"/>
          </p:cNvSpPr>
          <p:nvPr/>
        </p:nvSpPr>
        <p:spPr bwMode="auto">
          <a:xfrm>
            <a:off x="4473942" y="1863798"/>
            <a:ext cx="685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itchFamily="66" charset="0"/>
              </a:rPr>
              <a:t>is</a:t>
            </a:r>
          </a:p>
        </p:txBody>
      </p:sp>
      <p:sp>
        <p:nvSpPr>
          <p:cNvPr id="19" name="Text Box 22"/>
          <p:cNvSpPr txBox="1">
            <a:spLocks noChangeArrowheads="1"/>
          </p:cNvSpPr>
          <p:nvPr/>
        </p:nvSpPr>
        <p:spPr bwMode="auto">
          <a:xfrm>
            <a:off x="6042542" y="1847706"/>
            <a:ext cx="35194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itchFamily="66" charset="0"/>
              </a:rPr>
              <a:t>swim/go swimming</a:t>
            </a:r>
          </a:p>
        </p:txBody>
      </p:sp>
      <p:sp>
        <p:nvSpPr>
          <p:cNvPr id="20" name="Text Box 20"/>
          <p:cNvSpPr txBox="1">
            <a:spLocks noChangeArrowheads="1"/>
          </p:cNvSpPr>
          <p:nvPr/>
        </p:nvSpPr>
        <p:spPr bwMode="auto">
          <a:xfrm>
            <a:off x="5943124" y="2913247"/>
            <a:ext cx="765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itchFamily="66" charset="0"/>
              </a:rPr>
              <a:t>are</a:t>
            </a:r>
          </a:p>
        </p:txBody>
      </p:sp>
      <p:sp>
        <p:nvSpPr>
          <p:cNvPr id="21" name="Text Box 24"/>
          <p:cNvSpPr txBox="1">
            <a:spLocks noChangeArrowheads="1"/>
          </p:cNvSpPr>
          <p:nvPr/>
        </p:nvSpPr>
        <p:spPr bwMode="auto">
          <a:xfrm>
            <a:off x="4214378" y="3313357"/>
            <a:ext cx="2984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itchFamily="66" charset="0"/>
              </a:rPr>
              <a:t>listen to music</a:t>
            </a:r>
          </a:p>
        </p:txBody>
      </p:sp>
      <p:sp>
        <p:nvSpPr>
          <p:cNvPr id="22" name="Text Box 16"/>
          <p:cNvSpPr txBox="1">
            <a:spLocks noChangeArrowheads="1"/>
          </p:cNvSpPr>
          <p:nvPr/>
        </p:nvSpPr>
        <p:spPr bwMode="auto">
          <a:xfrm>
            <a:off x="3715544" y="3899526"/>
            <a:ext cx="504983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latin typeface="Comic Sans MS" panose="030F0702030302020204" pitchFamily="66" charset="0"/>
              </a:rPr>
              <a:t>Sam and Daming ____ going</a:t>
            </a:r>
          </a:p>
          <a:p>
            <a:pPr>
              <a:spcBef>
                <a:spcPct val="50000"/>
              </a:spcBef>
            </a:pPr>
            <a:r>
              <a:rPr lang="en-US" altLang="zh-CN" sz="2000" dirty="0">
                <a:latin typeface="Comic Sans MS" panose="030F0702030302020204" pitchFamily="66" charset="0"/>
              </a:rPr>
              <a:t> to ___________.</a:t>
            </a:r>
            <a:r>
              <a:rPr lang="en-US" altLang="zh-CN" sz="1600" u="sng" dirty="0">
                <a:latin typeface="Comic Sans MS" panose="030F0702030302020204" pitchFamily="66" charset="0"/>
              </a:rPr>
              <a:t>     </a:t>
            </a:r>
            <a:endParaRPr lang="en-US" altLang="zh-CN" sz="1600" dirty="0">
              <a:latin typeface="Comic Sans MS" panose="030F0702030302020204" pitchFamily="66" charset="0"/>
            </a:endParaRPr>
          </a:p>
        </p:txBody>
      </p:sp>
      <p:sp>
        <p:nvSpPr>
          <p:cNvPr id="23" name="Text Box 19"/>
          <p:cNvSpPr txBox="1">
            <a:spLocks noChangeArrowheads="1"/>
          </p:cNvSpPr>
          <p:nvPr/>
        </p:nvSpPr>
        <p:spPr bwMode="auto">
          <a:xfrm>
            <a:off x="5706628" y="3863939"/>
            <a:ext cx="765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anose="030F0702030302020204" pitchFamily="66" charset="0"/>
              </a:rPr>
              <a:t>are</a:t>
            </a:r>
          </a:p>
        </p:txBody>
      </p:sp>
      <p:sp>
        <p:nvSpPr>
          <p:cNvPr id="24" name="Text Box 23"/>
          <p:cNvSpPr txBox="1">
            <a:spLocks noChangeArrowheads="1"/>
          </p:cNvSpPr>
          <p:nvPr/>
        </p:nvSpPr>
        <p:spPr bwMode="auto">
          <a:xfrm>
            <a:off x="4152465" y="4322879"/>
            <a:ext cx="3108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anose="030F0702030302020204" pitchFamily="66" charset="0"/>
              </a:rPr>
              <a:t>play basketball</a:t>
            </a:r>
          </a:p>
        </p:txBody>
      </p:sp>
      <p:sp>
        <p:nvSpPr>
          <p:cNvPr id="25" name="TextBox 24"/>
          <p:cNvSpPr txBox="1"/>
          <p:nvPr/>
        </p:nvSpPr>
        <p:spPr>
          <a:xfrm>
            <a:off x="2165684" y="378140"/>
            <a:ext cx="2213811" cy="400110"/>
          </a:xfrm>
          <a:prstGeom prst="rect">
            <a:avLst/>
          </a:prstGeom>
          <a:noFill/>
        </p:spPr>
        <p:txBody>
          <a:bodyPr wrap="square" rtlCol="0">
            <a:spAutoFit/>
          </a:bodyPr>
          <a:lstStyle/>
          <a:p>
            <a:r>
              <a:rPr lang="zh-CN" altLang="en-US" sz="2000" dirty="0">
                <a:latin typeface="方正卡通简体" panose="03000509000000000000" pitchFamily="65" charset="-122"/>
                <a:ea typeface="方正卡通简体" panose="03000509000000000000" pitchFamily="65" charset="-122"/>
              </a:rPr>
              <a:t>看图补全句子。</a:t>
            </a:r>
          </a:p>
        </p:txBody>
      </p:sp>
    </p:spTree>
    <p:extLst>
      <p:ext uri="{BB962C8B-B14F-4D97-AF65-F5344CB8AC3E}">
        <p14:creationId xmlns:p14="http://schemas.microsoft.com/office/powerpoint/2010/main" val="19662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linds(horizontal)">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linds(horizontal)">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p:bldP spid="20" grpId="0"/>
      <p:bldP spid="21" grpId="0" bldLvl="0" animBg="1"/>
      <p:bldP spid="23" grpId="0"/>
      <p:bldP spid="2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895350" y="713730"/>
            <a:ext cx="8186737" cy="5029200"/>
          </a:xfrm>
          <a:prstGeom prst="rect">
            <a:avLst/>
          </a:prstGeom>
        </p:spPr>
        <p:txBody>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buFont typeface="Arial" pitchFamily="34" charset="0"/>
              <a:buNone/>
            </a:pPr>
            <a:r>
              <a:rPr lang="en-US" altLang="zh-CN" sz="2000" dirty="0">
                <a:latin typeface="Comic Sans MS" pitchFamily="66" charset="0"/>
              </a:rPr>
              <a:t>(    ) 1. Daming is going to ____ to middle school.</a:t>
            </a:r>
          </a:p>
          <a:p>
            <a:pPr>
              <a:buFont typeface="Arial" pitchFamily="34" charset="0"/>
              <a:buNone/>
            </a:pPr>
            <a:r>
              <a:rPr lang="en-US" altLang="zh-CN" sz="2000" dirty="0">
                <a:latin typeface="Comic Sans MS" pitchFamily="66" charset="0"/>
              </a:rPr>
              <a:t>          A. go    B. going   C. went</a:t>
            </a:r>
          </a:p>
          <a:p>
            <a:pPr>
              <a:buFont typeface="Arial" pitchFamily="34" charset="0"/>
              <a:buNone/>
            </a:pPr>
            <a:r>
              <a:rPr lang="en-US" altLang="zh-CN" sz="2000" dirty="0">
                <a:latin typeface="Comic Sans MS" pitchFamily="66" charset="0"/>
              </a:rPr>
              <a:t>(    )2. What are you going to _____ ?</a:t>
            </a:r>
          </a:p>
          <a:p>
            <a:pPr>
              <a:buFont typeface="Arial" pitchFamily="34" charset="0"/>
              <a:buNone/>
            </a:pPr>
            <a:r>
              <a:rPr lang="en-US" altLang="zh-CN" sz="2000" dirty="0">
                <a:latin typeface="Comic Sans MS" pitchFamily="66" charset="0"/>
              </a:rPr>
              <a:t>          A. studying    B. studied    C. study</a:t>
            </a:r>
          </a:p>
          <a:p>
            <a:pPr>
              <a:buFont typeface="Arial" pitchFamily="34" charset="0"/>
              <a:buNone/>
            </a:pPr>
            <a:r>
              <a:rPr lang="en-US" altLang="zh-CN" sz="2000" dirty="0">
                <a:latin typeface="Comic Sans MS" pitchFamily="66" charset="0"/>
              </a:rPr>
              <a:t>(    )3. We’re going to ______ Chinese.</a:t>
            </a:r>
          </a:p>
          <a:p>
            <a:pPr>
              <a:buFont typeface="Arial" pitchFamily="34" charset="0"/>
              <a:buNone/>
            </a:pPr>
            <a:r>
              <a:rPr lang="en-US" altLang="zh-CN" sz="2000" dirty="0">
                <a:latin typeface="Comic Sans MS" pitchFamily="66" charset="0"/>
              </a:rPr>
              <a:t>         A. speaking   B. spoke   C. speak</a:t>
            </a:r>
          </a:p>
          <a:p>
            <a:pPr>
              <a:buFont typeface="Arial" pitchFamily="34" charset="0"/>
              <a:buNone/>
            </a:pPr>
            <a:r>
              <a:rPr lang="en-US" altLang="zh-CN" sz="2000" dirty="0">
                <a:latin typeface="Comic Sans MS" pitchFamily="66" charset="0"/>
              </a:rPr>
              <a:t>(    )4. Are you going to ______ football this afternoon?</a:t>
            </a:r>
          </a:p>
          <a:p>
            <a:pPr>
              <a:buFont typeface="Arial" pitchFamily="34" charset="0"/>
              <a:buNone/>
            </a:pPr>
            <a:r>
              <a:rPr lang="en-US" altLang="zh-CN" sz="2000" dirty="0">
                <a:latin typeface="Comic Sans MS" pitchFamily="66" charset="0"/>
              </a:rPr>
              <a:t>         A. played   B. play   C. playing</a:t>
            </a:r>
          </a:p>
          <a:p>
            <a:pPr>
              <a:buFont typeface="Arial" pitchFamily="34" charset="0"/>
              <a:buNone/>
            </a:pPr>
            <a:r>
              <a:rPr lang="en-US" altLang="zh-CN" sz="2000" dirty="0">
                <a:latin typeface="Comic Sans MS" pitchFamily="66" charset="0"/>
              </a:rPr>
              <a:t>(    )5. I am going to ______ an email to my friend.</a:t>
            </a:r>
          </a:p>
          <a:p>
            <a:pPr>
              <a:buFont typeface="Arial" pitchFamily="34" charset="0"/>
              <a:buNone/>
            </a:pPr>
            <a:r>
              <a:rPr lang="en-US" altLang="zh-CN" sz="2000" dirty="0">
                <a:latin typeface="Comic Sans MS" pitchFamily="66" charset="0"/>
              </a:rPr>
              <a:t>        A. send   B. sending   C. play</a:t>
            </a:r>
          </a:p>
        </p:txBody>
      </p:sp>
      <p:sp>
        <p:nvSpPr>
          <p:cNvPr id="3" name="Text Box 5"/>
          <p:cNvSpPr txBox="1">
            <a:spLocks noChangeArrowheads="1"/>
          </p:cNvSpPr>
          <p:nvPr/>
        </p:nvSpPr>
        <p:spPr bwMode="auto">
          <a:xfrm>
            <a:off x="1016701" y="716938"/>
            <a:ext cx="611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itchFamily="66" charset="0"/>
              </a:rPr>
              <a:t>A</a:t>
            </a:r>
          </a:p>
        </p:txBody>
      </p:sp>
      <p:sp>
        <p:nvSpPr>
          <p:cNvPr id="4" name="Text Box 6"/>
          <p:cNvSpPr txBox="1">
            <a:spLocks noChangeArrowheads="1"/>
          </p:cNvSpPr>
          <p:nvPr/>
        </p:nvSpPr>
        <p:spPr bwMode="auto">
          <a:xfrm>
            <a:off x="1045576" y="1455992"/>
            <a:ext cx="611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itchFamily="66" charset="0"/>
              </a:rPr>
              <a:t>C</a:t>
            </a:r>
          </a:p>
        </p:txBody>
      </p:sp>
      <p:sp>
        <p:nvSpPr>
          <p:cNvPr id="5" name="Text Box 7"/>
          <p:cNvSpPr txBox="1">
            <a:spLocks noChangeArrowheads="1"/>
          </p:cNvSpPr>
          <p:nvPr/>
        </p:nvSpPr>
        <p:spPr bwMode="auto">
          <a:xfrm>
            <a:off x="1045576" y="2205129"/>
            <a:ext cx="611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itchFamily="66" charset="0"/>
              </a:rPr>
              <a:t>C</a:t>
            </a:r>
          </a:p>
        </p:txBody>
      </p:sp>
      <p:sp>
        <p:nvSpPr>
          <p:cNvPr id="6" name="Text Box 8"/>
          <p:cNvSpPr txBox="1">
            <a:spLocks noChangeArrowheads="1"/>
          </p:cNvSpPr>
          <p:nvPr/>
        </p:nvSpPr>
        <p:spPr bwMode="auto">
          <a:xfrm>
            <a:off x="1017619" y="2898808"/>
            <a:ext cx="611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itchFamily="66" charset="0"/>
              </a:rPr>
              <a:t>B</a:t>
            </a:r>
          </a:p>
        </p:txBody>
      </p:sp>
      <p:sp>
        <p:nvSpPr>
          <p:cNvPr id="7" name="Text Box 9"/>
          <p:cNvSpPr txBox="1">
            <a:spLocks noChangeArrowheads="1"/>
          </p:cNvSpPr>
          <p:nvPr/>
        </p:nvSpPr>
        <p:spPr bwMode="auto">
          <a:xfrm>
            <a:off x="1015114" y="3661662"/>
            <a:ext cx="612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dirty="0">
                <a:solidFill>
                  <a:srgbClr val="FF0000"/>
                </a:solidFill>
                <a:latin typeface="Comic Sans MS" pitchFamily="66" charset="0"/>
              </a:rPr>
              <a:t>A</a:t>
            </a:r>
          </a:p>
        </p:txBody>
      </p:sp>
      <p:sp>
        <p:nvSpPr>
          <p:cNvPr id="8" name="云形 7"/>
          <p:cNvSpPr/>
          <p:nvPr/>
        </p:nvSpPr>
        <p:spPr bwMode="auto">
          <a:xfrm>
            <a:off x="316841" y="103836"/>
            <a:ext cx="1638507" cy="578612"/>
          </a:xfrm>
          <a:prstGeom prst="cloud">
            <a:avLst/>
          </a:prstGeom>
          <a:gradFill>
            <a:gsLst>
              <a:gs pos="0">
                <a:srgbClr val="9BBB59">
                  <a:lumMod val="60000"/>
                  <a:lumOff val="40000"/>
                </a:srgbClr>
              </a:gs>
              <a:gs pos="64000">
                <a:srgbClr val="9BBB59">
                  <a:lumMod val="20000"/>
                  <a:lumOff val="80000"/>
                </a:srgbClr>
              </a:gs>
              <a:gs pos="100000">
                <a:sysClr val="window" lastClr="FFFFFF"/>
              </a:gs>
            </a:gsLst>
            <a:lin ang="16200000" scaled="0"/>
          </a:gra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宋体" panose="02010600030101010101" pitchFamily="2" charset="-122"/>
              <a:cs typeface="+mn-cs"/>
            </a:endParaRPr>
          </a:p>
        </p:txBody>
      </p:sp>
      <p:sp>
        <p:nvSpPr>
          <p:cNvPr id="9" name="TextBox 36"/>
          <p:cNvSpPr txBox="1">
            <a:spLocks noChangeArrowheads="1"/>
          </p:cNvSpPr>
          <p:nvPr/>
        </p:nvSpPr>
        <p:spPr bwMode="auto">
          <a:xfrm>
            <a:off x="761314" y="191059"/>
            <a:ext cx="866575" cy="313656"/>
          </a:xfrm>
          <a:prstGeom prst="rect">
            <a:avLst/>
          </a:prstGeom>
          <a:noFill/>
          <a:ln w="9525">
            <a:noFill/>
            <a:miter lim="800000"/>
          </a:ln>
        </p:spPr>
        <p:txBody>
          <a:bodyPr wrap="none">
            <a:spAutoFit/>
          </a:bodyPr>
          <a:lstStyle/>
          <a:p>
            <a:pPr marL="0" marR="0" lvl="0" indent="0" algn="ctr" defTabSz="914400" rtl="0" eaLnBrk="1" fontAlgn="base" latinLnBrk="0" hangingPunct="1">
              <a:lnSpc>
                <a:spcPct val="90000"/>
              </a:lnSpc>
              <a:spcBef>
                <a:spcPct val="0"/>
              </a:spcBef>
              <a:spcAft>
                <a:spcPct val="0"/>
              </a:spcAft>
              <a:buClrTx/>
              <a:buSzTx/>
              <a:buFont typeface="Arial" panose="020B0604020202020204" pitchFamily="34" charset="0"/>
              <a:buNone/>
              <a:tabLst/>
              <a:defRPr/>
            </a:pPr>
            <a:r>
              <a:rPr kumimoji="0" lang="en-US" altLang="zh-CN"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rPr>
              <a:t>Pratise.</a:t>
            </a:r>
            <a:endParaRPr kumimoji="0" lang="zh-CN" altLang="en-US" sz="2000" b="1" i="0" u="none" strike="noStrike" kern="0" cap="none" spc="0" normalizeH="0" baseline="0" noProof="0" dirty="0">
              <a:ln>
                <a:noFill/>
              </a:ln>
              <a:solidFill>
                <a:srgbClr val="1F497D"/>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235409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底图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5024"/>
          </a:xfrm>
          <a:prstGeom prst="rect">
            <a:avLst/>
          </a:prstGeom>
        </p:spPr>
      </p:pic>
      <p:pic>
        <p:nvPicPr>
          <p:cNvPr id="5" name="图片 4" descr="作业图标.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319" y="268867"/>
            <a:ext cx="555249" cy="470320"/>
          </a:xfrm>
          <a:prstGeom prst="rect">
            <a:avLst/>
          </a:prstGeom>
          <a:effectLst>
            <a:outerShdw blurRad="50800" dist="38100" dir="2700000" algn="tl" rotWithShape="0">
              <a:prstClr val="black">
                <a:alpha val="40000"/>
              </a:prstClr>
            </a:outerShdw>
          </a:effectLst>
        </p:spPr>
      </p:pic>
      <p:sp>
        <p:nvSpPr>
          <p:cNvPr id="6" name="TextBox 2"/>
          <p:cNvSpPr txBox="1">
            <a:spLocks noChangeArrowheads="1"/>
          </p:cNvSpPr>
          <p:nvPr/>
        </p:nvSpPr>
        <p:spPr bwMode="auto">
          <a:xfrm>
            <a:off x="2157125" y="1882740"/>
            <a:ext cx="482961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defTabSz="914400" fontAlgn="base">
              <a:lnSpc>
                <a:spcPct val="150000"/>
              </a:lnSpc>
              <a:spcBef>
                <a:spcPct val="0"/>
              </a:spcBef>
              <a:spcAft>
                <a:spcPct val="0"/>
              </a:spcAft>
            </a:pP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1. </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熟记本节课所学的句型、短语和单词，必须会听、说、读、写。</a:t>
            </a:r>
          </a:p>
          <a:p>
            <a:pPr lvl="0" defTabSz="914400" fontAlgn="base">
              <a:lnSpc>
                <a:spcPct val="150000"/>
              </a:lnSpc>
              <a:spcBef>
                <a:spcPct val="0"/>
              </a:spcBef>
              <a:spcAft>
                <a:spcPct val="0"/>
              </a:spcAft>
            </a:pP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2. </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熟读</a:t>
            </a:r>
            <a:r>
              <a:rPr lang="en-US" altLang="zh-CN"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Listen and read.</a:t>
            </a:r>
            <a:r>
              <a:rPr lang="zh-CN" altLang="en-US" sz="2400" dirty="0">
                <a:solidFill>
                  <a:schemeClr val="bg1"/>
                </a:solidFill>
                <a:latin typeface="Comic Sans MS" panose="030F0702030302020204" pitchFamily="66" charset="0"/>
                <a:ea typeface="方正卡通简体" panose="03000509000000000000" pitchFamily="65" charset="-122"/>
                <a:cs typeface="Times New Roman" panose="02020603050405020304" pitchFamily="18" charset="0"/>
              </a:rPr>
              <a:t>。</a:t>
            </a:r>
          </a:p>
        </p:txBody>
      </p:sp>
      <p:sp>
        <p:nvSpPr>
          <p:cNvPr id="7" name="文本框 6">
            <a:extLst>
              <a:ext uri="{FF2B5EF4-FFF2-40B4-BE49-F238E27FC236}">
                <a16:creationId xmlns:a16="http://schemas.microsoft.com/office/drawing/2014/main" id="{D7939B06-0953-4F8F-85F0-55AC74722167}"/>
              </a:ext>
            </a:extLst>
          </p:cNvPr>
          <p:cNvSpPr txBox="1"/>
          <p:nvPr/>
        </p:nvSpPr>
        <p:spPr>
          <a:xfrm>
            <a:off x="3153410" y="1035685"/>
            <a:ext cx="3439160" cy="829945"/>
          </a:xfrm>
          <a:prstGeom prst="rect">
            <a:avLst/>
          </a:prstGeom>
          <a:noFill/>
        </p:spPr>
        <p:txBody>
          <a:bodyPr wrap="square" rtlCol="0">
            <a:spAutoFit/>
          </a:bodyPr>
          <a:lstStyle/>
          <a:p>
            <a:r>
              <a:rPr lang="en-US" altLang="zh-CN" sz="4800" dirty="0">
                <a:solidFill>
                  <a:schemeClr val="bg1"/>
                </a:solidFill>
                <a:latin typeface="Arial" panose="020B0604020202020204" pitchFamily="34" charset="0"/>
                <a:cs typeface="Arial" panose="020B0604020202020204" pitchFamily="34" charset="0"/>
              </a:rPr>
              <a:t>Homework</a:t>
            </a:r>
          </a:p>
        </p:txBody>
      </p:sp>
      <p:pic>
        <p:nvPicPr>
          <p:cNvPr id="8" name="图片 7">
            <a:extLst>
              <a:ext uri="{FF2B5EF4-FFF2-40B4-BE49-F238E27FC236}">
                <a16:creationId xmlns:a16="http://schemas.microsoft.com/office/drawing/2014/main" id="{27FE6E09-A3D6-4EE0-9DF8-28E3C13B0B7B}"/>
              </a:ext>
            </a:extLst>
          </p:cNvPr>
          <p:cNvPicPr>
            <a:picLocks noChangeAspect="1"/>
          </p:cNvPicPr>
          <p:nvPr/>
        </p:nvPicPr>
        <p:blipFill>
          <a:blip r:embed="rId4"/>
          <a:stretch>
            <a:fillRect/>
          </a:stretch>
        </p:blipFill>
        <p:spPr>
          <a:xfrm>
            <a:off x="8378120" y="160072"/>
            <a:ext cx="607940" cy="607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p:cTn id="14" dur="1000" fill="hold"/>
                                        <p:tgtEl>
                                          <p:spTgt spid="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4" descr="b151f8198618367a98d98b1424738bd4b21ce5a3.jpg"/>
          <p:cNvPicPr>
            <a:picLocks noChangeAspect="1" noChangeArrowheads="1"/>
          </p:cNvPicPr>
          <p:nvPr/>
        </p:nvPicPr>
        <p:blipFill>
          <a:blip r:embed="rId2">
            <a:extLst>
              <a:ext uri="{28A0092B-C50C-407E-A947-70E740481C1C}">
                <a14:useLocalDpi xmlns:a14="http://schemas.microsoft.com/office/drawing/2010/main" val="0"/>
              </a:ext>
            </a:extLst>
          </a:blip>
          <a:srcRect l="2847" r="2847" b="8171"/>
          <a:stretch>
            <a:fillRect/>
          </a:stretch>
        </p:blipFill>
        <p:spPr>
          <a:xfrm>
            <a:off x="702963" y="1332047"/>
            <a:ext cx="3911600" cy="2697162"/>
          </a:xfrm>
          <a:prstGeom prst="rect">
            <a:avLst/>
          </a:prstGeom>
        </p:spPr>
      </p:pic>
      <p:sp>
        <p:nvSpPr>
          <p:cNvPr id="4" name="圆角矩形 13">
            <a:extLst>
              <a:ext uri="{FF2B5EF4-FFF2-40B4-BE49-F238E27FC236}">
                <a16:creationId xmlns:a16="http://schemas.microsoft.com/office/drawing/2014/main" id="{933EE9AD-E191-453F-A61F-2F2E74794F90}"/>
              </a:ext>
            </a:extLst>
          </p:cNvPr>
          <p:cNvSpPr/>
          <p:nvPr/>
        </p:nvSpPr>
        <p:spPr>
          <a:xfrm>
            <a:off x="5379594" y="1941659"/>
            <a:ext cx="2840381" cy="919401"/>
          </a:xfrm>
          <a:prstGeom prst="roundRect">
            <a:avLst/>
          </a:prstGeom>
          <a:solidFill>
            <a:srgbClr val="0070C0"/>
          </a:solidFill>
        </p:spPr>
        <p:txBody>
          <a:bodyPr wrap="square">
            <a:spAutoFit/>
          </a:bodyPr>
          <a:lstStyle/>
          <a:p>
            <a:pPr lvl="0" algn="ctr"/>
            <a:r>
              <a:rPr lang="en-US" altLang="zh-CN" sz="2400" dirty="0">
                <a:solidFill>
                  <a:prstClr val="white"/>
                </a:solidFill>
                <a:latin typeface="Comic Sans MS" panose="030F0702030302020204" pitchFamily="66" charset="0"/>
                <a:ea typeface="方正卡通简体" panose="03000509000000000000" pitchFamily="65" charset="-122"/>
              </a:rPr>
              <a:t>middle school</a:t>
            </a:r>
          </a:p>
          <a:p>
            <a:pPr lvl="0" algn="ctr"/>
            <a:r>
              <a:rPr lang="en-US" altLang="zh-CN" sz="2400" dirty="0">
                <a:solidFill>
                  <a:prstClr val="white"/>
                </a:solidFill>
                <a:latin typeface="Comic Sans MS" panose="030F0702030302020204" pitchFamily="66" charset="0"/>
                <a:ea typeface="方正卡通简体" panose="03000509000000000000" pitchFamily="65" charset="-122"/>
              </a:rPr>
              <a:t> </a:t>
            </a:r>
            <a:r>
              <a:rPr lang="zh-CN" altLang="en-US" sz="2400" dirty="0">
                <a:solidFill>
                  <a:prstClr val="white"/>
                </a:solidFill>
                <a:latin typeface="Comic Sans MS" panose="030F0702030302020204" pitchFamily="66" charset="0"/>
                <a:ea typeface="方正卡通简体" panose="03000509000000000000" pitchFamily="65" charset="-122"/>
              </a:rPr>
              <a:t>中学</a:t>
            </a:r>
            <a:endParaRPr lang="zh-CN" altLang="en-US" sz="2400" dirty="0">
              <a:solidFill>
                <a:prstClr val="white"/>
              </a:solidFill>
              <a:latin typeface="方正卡通简体" panose="03000509000000000000" pitchFamily="65" charset="-122"/>
              <a:ea typeface="方正卡通简体" panose="03000509000000000000" pitchFamily="65" charset="-122"/>
            </a:endParaRPr>
          </a:p>
        </p:txBody>
      </p:sp>
    </p:spTree>
    <p:extLst>
      <p:ext uri="{BB962C8B-B14F-4D97-AF65-F5344CB8AC3E}">
        <p14:creationId xmlns:p14="http://schemas.microsoft.com/office/powerpoint/2010/main" val="2355606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Lenovo\Pictures\图片1_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5225" y="859911"/>
            <a:ext cx="7240587" cy="39147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759018" y="1210843"/>
            <a:ext cx="2219417" cy="923330"/>
          </a:xfrm>
          <a:prstGeom prst="rect">
            <a:avLst/>
          </a:prstGeom>
          <a:noFill/>
        </p:spPr>
        <p:txBody>
          <a:bodyPr wrap="square" rtlCol="0">
            <a:spAutoFit/>
          </a:bodyPr>
          <a:lstStyle/>
          <a:p>
            <a:r>
              <a:rPr lang="en-US" altLang="zh-CN" dirty="0">
                <a:latin typeface="Comic Sans MS" panose="030F0702030302020204" pitchFamily="66" charset="0"/>
              </a:rPr>
              <a:t>Are you going to Dog Middle School?</a:t>
            </a:r>
          </a:p>
          <a:p>
            <a:pPr algn="ctr"/>
            <a:r>
              <a:rPr lang="en-US" altLang="zh-CN" dirty="0">
                <a:latin typeface="Comic Sans MS" panose="030F0702030302020204" pitchFamily="66" charset="0"/>
              </a:rPr>
              <a:t>Ha ha...</a:t>
            </a:r>
            <a:endParaRPr lang="zh-CN" altLang="en-US" dirty="0">
              <a:latin typeface="Comic Sans MS" panose="030F0702030302020204" pitchFamily="66" charset="0"/>
            </a:endParaRPr>
          </a:p>
        </p:txBody>
      </p:sp>
      <p:sp>
        <p:nvSpPr>
          <p:cNvPr id="8" name="TextBox 7"/>
          <p:cNvSpPr txBox="1"/>
          <p:nvPr/>
        </p:nvSpPr>
        <p:spPr>
          <a:xfrm>
            <a:off x="3089177" y="1152336"/>
            <a:ext cx="2219417" cy="646331"/>
          </a:xfrm>
          <a:prstGeom prst="rect">
            <a:avLst/>
          </a:prstGeom>
          <a:noFill/>
        </p:spPr>
        <p:txBody>
          <a:bodyPr wrap="square" rtlCol="0">
            <a:spAutoFit/>
          </a:bodyPr>
          <a:lstStyle/>
          <a:p>
            <a:r>
              <a:rPr lang="en-US" altLang="zh-CN" dirty="0">
                <a:latin typeface="Comic Sans MS" panose="030F0702030302020204" pitchFamily="66" charset="0"/>
              </a:rPr>
              <a:t>I’m going to Park Middle School.</a:t>
            </a:r>
            <a:endParaRPr lang="zh-CN" altLang="en-US" dirty="0">
              <a:latin typeface="Comic Sans MS" panose="030F0702030302020204" pitchFamily="66" charset="0"/>
            </a:endParaRPr>
          </a:p>
        </p:txBody>
      </p:sp>
      <p:sp>
        <p:nvSpPr>
          <p:cNvPr id="9" name="TextBox 8"/>
          <p:cNvSpPr txBox="1"/>
          <p:nvPr/>
        </p:nvSpPr>
        <p:spPr>
          <a:xfrm>
            <a:off x="1153846" y="1032075"/>
            <a:ext cx="2219417" cy="646331"/>
          </a:xfrm>
          <a:prstGeom prst="rect">
            <a:avLst/>
          </a:prstGeom>
          <a:noFill/>
        </p:spPr>
        <p:txBody>
          <a:bodyPr wrap="square" rtlCol="0">
            <a:spAutoFit/>
          </a:bodyPr>
          <a:lstStyle/>
          <a:p>
            <a:r>
              <a:rPr lang="en-US" altLang="zh-CN" dirty="0">
                <a:latin typeface="Comic Sans MS" panose="030F0702030302020204" pitchFamily="66" charset="0"/>
              </a:rPr>
              <a:t>I’m going to Lake Middle School.</a:t>
            </a:r>
            <a:endParaRPr lang="zh-CN" altLang="en-US" dirty="0">
              <a:latin typeface="Comic Sans MS" panose="030F0702030302020204" pitchFamily="66" charset="0"/>
            </a:endParaRPr>
          </a:p>
        </p:txBody>
      </p:sp>
      <p:pic>
        <p:nvPicPr>
          <p:cNvPr id="7" name="Picture 4" descr="https://p5.ssl.qhimgs1.com/sdr/400__/t0162dbad55689a733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218" y="163232"/>
            <a:ext cx="589643" cy="576699"/>
          </a:xfrm>
          <a:prstGeom prst="rect">
            <a:avLst/>
          </a:prstGeom>
          <a:noFill/>
          <a:extLst>
            <a:ext uri="{909E8E84-426E-40DD-AFC4-6F175D3DCCD1}">
              <a14:hiddenFill xmlns:a14="http://schemas.microsoft.com/office/drawing/2010/main">
                <a:solidFill>
                  <a:srgbClr val="FFFFFF"/>
                </a:solidFill>
              </a14:hiddenFill>
            </a:ext>
          </a:extLst>
        </p:spPr>
      </p:pic>
      <p:sp>
        <p:nvSpPr>
          <p:cNvPr id="10" name="圆角矩形 9">
            <a:hlinkClick r:id="rId5" action="ppaction://hlinksldjump"/>
          </p:cNvPr>
          <p:cNvSpPr/>
          <p:nvPr/>
        </p:nvSpPr>
        <p:spPr bwMode="auto">
          <a:xfrm>
            <a:off x="733452" y="219529"/>
            <a:ext cx="2730136" cy="464103"/>
          </a:xfrm>
          <a:prstGeom prst="roundRect">
            <a:avLst>
              <a:gd name="adj" fmla="val 38436"/>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w="76200">
            <a:solidFill>
              <a:srgbClr val="00B0F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style>
          <a:lnRef idx="1">
            <a:schemeClr val="accent1"/>
          </a:lnRef>
          <a:fillRef idx="2">
            <a:schemeClr val="accent1"/>
          </a:fillRef>
          <a:effectRef idx="1">
            <a:schemeClr val="accent1"/>
          </a:effectRef>
          <a:fontRef idx="minor">
            <a:schemeClr val="dk1"/>
          </a:fontRef>
        </p:style>
        <p:txBody>
          <a:bodyPr anchor="ctr"/>
          <a:lstStyle/>
          <a:p>
            <a:pPr algn="ctr" defTabSz="914400" fontAlgn="base">
              <a:lnSpc>
                <a:spcPct val="90000"/>
              </a:lnSpc>
              <a:spcBef>
                <a:spcPct val="0"/>
              </a:spcBef>
              <a:spcAft>
                <a:spcPct val="0"/>
              </a:spcAft>
              <a:defRPr/>
            </a:pPr>
            <a:r>
              <a:rPr lang="en-US" altLang="zh-CN" sz="2000" b="1" kern="0" dirty="0">
                <a:solidFill>
                  <a:srgbClr val="1F497D"/>
                </a:solidFill>
                <a:latin typeface="Arial" pitchFamily="34" charset="0"/>
                <a:ea typeface="微软雅黑" pitchFamily="34" charset="-122"/>
                <a:cs typeface="Arial" pitchFamily="34" charset="0"/>
              </a:rPr>
              <a:t>Look, listen and say.</a:t>
            </a:r>
            <a:endParaRPr lang="zh-CN" altLang="en-US" sz="2000" b="1" kern="0" dirty="0">
              <a:solidFill>
                <a:srgbClr val="1F497D"/>
              </a:solidFill>
              <a:latin typeface="Arial" pitchFamily="34" charset="0"/>
              <a:ea typeface="微软雅黑" pitchFamily="34" charset="-122"/>
              <a:cs typeface="Arial" pitchFamily="34" charset="0"/>
            </a:endParaRPr>
          </a:p>
        </p:txBody>
      </p:sp>
      <p:pic>
        <p:nvPicPr>
          <p:cNvPr id="11" name="图片 10" descr="视频播放.png">
            <a:hlinkClick r:id="rId6" action="ppaction://hlinkfile"/>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32162" y="241463"/>
            <a:ext cx="493225" cy="4202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000"/>
                                        <p:tgtEl>
                                          <p:spTgt spid="1027"/>
                                        </p:tgtEl>
                                      </p:cBhvr>
                                    </p:animEffect>
                                    <p:anim calcmode="lin" valueType="num">
                                      <p:cBhvr>
                                        <p:cTn id="8" dur="1000" fill="hold"/>
                                        <p:tgtEl>
                                          <p:spTgt spid="1027"/>
                                        </p:tgtEl>
                                        <p:attrNameLst>
                                          <p:attrName>ppt_x</p:attrName>
                                        </p:attrNameLst>
                                      </p:cBhvr>
                                      <p:tavLst>
                                        <p:tav tm="0">
                                          <p:val>
                                            <p:strVal val="#ppt_x"/>
                                          </p:val>
                                        </p:tav>
                                        <p:tav tm="100000">
                                          <p:val>
                                            <p:strVal val="#ppt_x"/>
                                          </p:val>
                                        </p:tav>
                                      </p:tavLst>
                                    </p:anim>
                                    <p:anim calcmode="lin" valueType="num">
                                      <p:cBhvr>
                                        <p:cTn id="9"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928764" y="1531150"/>
            <a:ext cx="3285967" cy="510778"/>
          </a:xfrm>
          <a:prstGeom prst="roundRect">
            <a:avLst/>
          </a:prstGeom>
          <a:solidFill>
            <a:srgbClr val="0070C0"/>
          </a:solidFill>
        </p:spPr>
        <p:txBody>
          <a:bodyPr wrap="square">
            <a:spAutoFit/>
          </a:bodyPr>
          <a:lstStyle/>
          <a:p>
            <a:r>
              <a:rPr lang="en-US" altLang="zh-CN" sz="2400" dirty="0">
                <a:solidFill>
                  <a:schemeClr val="bg1"/>
                </a:solidFill>
                <a:latin typeface="Comic Sans MS" panose="030F0702030302020204" pitchFamily="66" charset="0"/>
                <a:ea typeface="方正卡通简体" panose="03000509000000000000" pitchFamily="65" charset="-122"/>
              </a:rPr>
              <a:t>leave </a:t>
            </a:r>
            <a:r>
              <a:rPr lang="zh-CN" altLang="en-US" sz="2400" dirty="0">
                <a:solidFill>
                  <a:schemeClr val="bg1"/>
                </a:solidFill>
                <a:latin typeface="Comic Sans MS" panose="030F0702030302020204" pitchFamily="66" charset="0"/>
                <a:ea typeface="方正卡通简体" panose="03000509000000000000" pitchFamily="65" charset="-122"/>
              </a:rPr>
              <a:t>离开</a:t>
            </a:r>
          </a:p>
        </p:txBody>
      </p:sp>
      <p:sp>
        <p:nvSpPr>
          <p:cNvPr id="14" name="圆角矩形 13"/>
          <p:cNvSpPr/>
          <p:nvPr/>
        </p:nvSpPr>
        <p:spPr>
          <a:xfrm>
            <a:off x="4928767" y="2228797"/>
            <a:ext cx="3285964" cy="919401"/>
          </a:xfrm>
          <a:prstGeom prst="roundRect">
            <a:avLst/>
          </a:prstGeom>
          <a:solidFill>
            <a:srgbClr val="0070C0"/>
          </a:solidFill>
        </p:spPr>
        <p:txBody>
          <a:bodyPr wrap="square">
            <a:spAutoFit/>
          </a:bodyPr>
          <a:lstStyle/>
          <a:p>
            <a:r>
              <a:rPr lang="zh-CN" altLang="en-US" sz="2400" dirty="0">
                <a:solidFill>
                  <a:schemeClr val="bg1"/>
                </a:solidFill>
                <a:latin typeface="Comic Sans MS" panose="030F0702030302020204" pitchFamily="66" charset="0"/>
                <a:ea typeface="方正卡通简体" panose="03000509000000000000" pitchFamily="65" charset="-122"/>
              </a:rPr>
              <a:t>短语：</a:t>
            </a:r>
            <a:endParaRPr lang="en-US" altLang="zh-CN" sz="2400" dirty="0">
              <a:solidFill>
                <a:schemeClr val="bg1"/>
              </a:solidFill>
              <a:latin typeface="Comic Sans MS" panose="030F0702030302020204" pitchFamily="66" charset="0"/>
              <a:ea typeface="方正卡通简体" panose="03000509000000000000" pitchFamily="65" charset="-122"/>
            </a:endParaRPr>
          </a:p>
          <a:p>
            <a:r>
              <a:rPr lang="en-US" altLang="zh-CN" sz="2400" dirty="0">
                <a:solidFill>
                  <a:schemeClr val="bg1"/>
                </a:solidFill>
                <a:latin typeface="Comic Sans MS" panose="030F0702030302020204" pitchFamily="66" charset="0"/>
                <a:ea typeface="方正卡通简体" panose="03000509000000000000" pitchFamily="65" charset="-122"/>
              </a:rPr>
              <a:t>leave school </a:t>
            </a:r>
            <a:r>
              <a:rPr lang="zh-CN" altLang="en-US" sz="2400" dirty="0">
                <a:solidFill>
                  <a:schemeClr val="bg1"/>
                </a:solidFill>
                <a:latin typeface="Comic Sans MS" panose="030F0702030302020204" pitchFamily="66" charset="0"/>
                <a:ea typeface="方正卡通简体" panose="03000509000000000000" pitchFamily="65" charset="-122"/>
              </a:rPr>
              <a:t>离开学校</a:t>
            </a:r>
          </a:p>
        </p:txBody>
      </p:sp>
      <p:pic>
        <p:nvPicPr>
          <p:cNvPr id="3074" name="Picture 2">
            <a:extLst>
              <a:ext uri="{FF2B5EF4-FFF2-40B4-BE49-F238E27FC236}">
                <a16:creationId xmlns:a16="http://schemas.microsoft.com/office/drawing/2014/main" id="{687D3FB2-C22B-474D-AF84-D4E694802B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2819" y="1673461"/>
            <a:ext cx="2396351" cy="18013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440290" y="1472481"/>
            <a:ext cx="3552944" cy="510778"/>
          </a:xfrm>
          <a:prstGeom prst="roundRect">
            <a:avLst/>
          </a:prstGeom>
          <a:solidFill>
            <a:srgbClr val="0070C0"/>
          </a:solidFill>
        </p:spPr>
        <p:txBody>
          <a:bodyPr wrap="none">
            <a:spAutoFit/>
          </a:bodyPr>
          <a:lstStyle/>
          <a:p>
            <a:pPr lvl="0"/>
            <a:r>
              <a:rPr lang="en-US" altLang="zh-CN" sz="2400" dirty="0">
                <a:solidFill>
                  <a:prstClr val="white"/>
                </a:solidFill>
                <a:latin typeface="Comic Sans MS" panose="030F0702030302020204" pitchFamily="66" charset="0"/>
                <a:ea typeface="方正卡通简体" panose="03000509000000000000" pitchFamily="65" charset="-122"/>
              </a:rPr>
              <a:t>excited </a:t>
            </a:r>
            <a:r>
              <a:rPr lang="zh-CN" altLang="en-US" sz="2400" dirty="0">
                <a:solidFill>
                  <a:prstClr val="white"/>
                </a:solidFill>
                <a:latin typeface="Comic Sans MS" panose="030F0702030302020204" pitchFamily="66" charset="0"/>
                <a:ea typeface="方正卡通简体" panose="03000509000000000000" pitchFamily="65" charset="-122"/>
              </a:rPr>
              <a:t>兴奋的，激动的</a:t>
            </a:r>
            <a:endPar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p:txBody>
      </p:sp>
      <p:sp>
        <p:nvSpPr>
          <p:cNvPr id="5" name="圆角矩形 10">
            <a:extLst>
              <a:ext uri="{FF2B5EF4-FFF2-40B4-BE49-F238E27FC236}">
                <a16:creationId xmlns:a16="http://schemas.microsoft.com/office/drawing/2014/main" id="{57449669-6AD7-446D-8824-52300750BE9B}"/>
              </a:ext>
            </a:extLst>
          </p:cNvPr>
          <p:cNvSpPr/>
          <p:nvPr/>
        </p:nvSpPr>
        <p:spPr>
          <a:xfrm>
            <a:off x="4440291" y="2167533"/>
            <a:ext cx="3670363" cy="1328023"/>
          </a:xfrm>
          <a:prstGeom prst="roundRect">
            <a:avLst/>
          </a:prstGeom>
          <a:solidFill>
            <a:srgbClr val="0070C0"/>
          </a:solidFill>
        </p:spPr>
        <p:txBody>
          <a:bodyPr wrap="square">
            <a:spAutoFit/>
          </a:bodyPr>
          <a:lstStyle/>
          <a:p>
            <a:pPr lvl="0"/>
            <a:r>
              <a:rPr lang="zh-CN" altLang="en-US" sz="2400" dirty="0">
                <a:solidFill>
                  <a:prstClr val="white"/>
                </a:solidFill>
                <a:latin typeface="Comic Sans MS" panose="030F0702030302020204" pitchFamily="66" charset="0"/>
                <a:ea typeface="方正卡通简体" panose="03000509000000000000" pitchFamily="65" charset="-122"/>
              </a:rPr>
              <a:t>短语：</a:t>
            </a:r>
            <a:endParaRPr lang="en-US" altLang="zh-CN" sz="2400" dirty="0">
              <a:solidFill>
                <a:prstClr val="white"/>
              </a:solidFill>
              <a:latin typeface="Comic Sans MS" panose="030F0702030302020204" pitchFamily="66" charset="0"/>
              <a:ea typeface="方正卡通简体" panose="03000509000000000000" pitchFamily="65" charset="-122"/>
            </a:endParaRPr>
          </a:p>
          <a:p>
            <a:pPr lvl="0"/>
            <a:r>
              <a:rPr lang="en-US" altLang="zh-CN" sz="2400" dirty="0">
                <a:solidFill>
                  <a:prstClr val="white"/>
                </a:solidFill>
                <a:latin typeface="Comic Sans MS" panose="030F0702030302020204" pitchFamily="66" charset="0"/>
                <a:ea typeface="方正卡通简体" panose="03000509000000000000" pitchFamily="65" charset="-122"/>
              </a:rPr>
              <a:t>be excited about </a:t>
            </a:r>
          </a:p>
          <a:p>
            <a:pPr lvl="0"/>
            <a:r>
              <a:rPr lang="zh-CN" altLang="en-US" sz="2400" dirty="0">
                <a:solidFill>
                  <a:prstClr val="white"/>
                </a:solidFill>
                <a:latin typeface="方正卡通简体" panose="03000509000000000000" pitchFamily="65" charset="-122"/>
                <a:ea typeface="方正卡通简体" panose="03000509000000000000" pitchFamily="65" charset="-122"/>
              </a:rPr>
              <a:t>对</a:t>
            </a:r>
            <a:r>
              <a:rPr lang="en-US" altLang="zh-CN" sz="2400" dirty="0">
                <a:solidFill>
                  <a:prstClr val="white"/>
                </a:solidFill>
                <a:latin typeface="方正卡通简体" panose="03000509000000000000" pitchFamily="65" charset="-122"/>
                <a:ea typeface="方正卡通简体" panose="03000509000000000000" pitchFamily="65" charset="-122"/>
              </a:rPr>
              <a:t>……</a:t>
            </a:r>
            <a:r>
              <a:rPr lang="zh-CN" altLang="en-US" sz="2400" dirty="0">
                <a:solidFill>
                  <a:prstClr val="white"/>
                </a:solidFill>
                <a:latin typeface="方正卡通简体" panose="03000509000000000000" pitchFamily="65" charset="-122"/>
                <a:ea typeface="方正卡通简体" panose="03000509000000000000" pitchFamily="65" charset="-122"/>
              </a:rPr>
              <a:t>感到兴奋</a:t>
            </a:r>
          </a:p>
        </p:txBody>
      </p:sp>
      <p:pic>
        <p:nvPicPr>
          <p:cNvPr id="4098" name="Picture 2">
            <a:extLst>
              <a:ext uri="{FF2B5EF4-FFF2-40B4-BE49-F238E27FC236}">
                <a16:creationId xmlns:a16="http://schemas.microsoft.com/office/drawing/2014/main" id="{FB54A55B-8836-44E9-8944-1E184710AD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3346" y="1661553"/>
            <a:ext cx="1962383" cy="1834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2314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784193" y="1653139"/>
            <a:ext cx="3393368" cy="510778"/>
          </a:xfrm>
          <a:prstGeom prst="roundRect">
            <a:avLst/>
          </a:prstGeom>
          <a:solidFill>
            <a:srgbClr val="0070C0"/>
          </a:solidFill>
        </p:spPr>
        <p:txBody>
          <a:bodyPr wrap="square">
            <a:spAutoFit/>
          </a:bodyPr>
          <a:lstStyle/>
          <a:p>
            <a:pPr lvl="0"/>
            <a:r>
              <a:rPr lang="en-US" altLang="zh-CN" sz="2400" dirty="0">
                <a:solidFill>
                  <a:prstClr val="white"/>
                </a:solidFill>
                <a:latin typeface="Comic Sans MS" panose="030F0702030302020204" pitchFamily="66" charset="0"/>
                <a:ea typeface="方正卡通简体" panose="03000509000000000000" pitchFamily="65" charset="-122"/>
              </a:rPr>
              <a:t>same </a:t>
            </a:r>
            <a:r>
              <a:rPr lang="zh-CN" altLang="en-US" sz="2400" dirty="0">
                <a:solidFill>
                  <a:prstClr val="white"/>
                </a:solidFill>
                <a:latin typeface="Comic Sans MS" panose="030F0702030302020204" pitchFamily="66" charset="0"/>
                <a:ea typeface="方正卡通简体" panose="03000509000000000000" pitchFamily="65" charset="-122"/>
              </a:rPr>
              <a:t>相同的</a:t>
            </a:r>
            <a:endPar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p:txBody>
      </p:sp>
      <p:sp>
        <p:nvSpPr>
          <p:cNvPr id="6" name="圆角矩形 13">
            <a:extLst>
              <a:ext uri="{FF2B5EF4-FFF2-40B4-BE49-F238E27FC236}">
                <a16:creationId xmlns:a16="http://schemas.microsoft.com/office/drawing/2014/main" id="{933EE9AD-E191-453F-A61F-2F2E74794F90}"/>
              </a:ext>
            </a:extLst>
          </p:cNvPr>
          <p:cNvSpPr/>
          <p:nvPr/>
        </p:nvSpPr>
        <p:spPr>
          <a:xfrm>
            <a:off x="4784194" y="2408649"/>
            <a:ext cx="3393367" cy="919401"/>
          </a:xfrm>
          <a:prstGeom prst="roundRect">
            <a:avLst/>
          </a:prstGeom>
          <a:solidFill>
            <a:srgbClr val="0070C0"/>
          </a:solidFill>
        </p:spPr>
        <p:txBody>
          <a:bodyPr wrap="square">
            <a:spAutoFit/>
          </a:bodyPr>
          <a:lstStyle/>
          <a:p>
            <a:pPr lvl="0"/>
            <a:r>
              <a:rPr lang="zh-CN" altLang="en-US" sz="2400" dirty="0">
                <a:solidFill>
                  <a:prstClr val="white"/>
                </a:solidFill>
                <a:latin typeface="Comic Sans MS" panose="030F0702030302020204" pitchFamily="66" charset="0"/>
                <a:ea typeface="方正卡通简体" panose="03000509000000000000" pitchFamily="65" charset="-122"/>
              </a:rPr>
              <a:t>短语：</a:t>
            </a:r>
            <a:endParaRPr lang="en-US" altLang="zh-CN" sz="2400" dirty="0">
              <a:solidFill>
                <a:prstClr val="white"/>
              </a:solidFill>
              <a:latin typeface="Comic Sans MS" panose="030F0702030302020204" pitchFamily="66" charset="0"/>
              <a:ea typeface="方正卡通简体" panose="03000509000000000000" pitchFamily="65" charset="-122"/>
            </a:endParaRPr>
          </a:p>
          <a:p>
            <a:pPr lvl="0"/>
            <a:r>
              <a:rPr lang="en-US" altLang="zh-CN" sz="2400" dirty="0">
                <a:solidFill>
                  <a:prstClr val="white"/>
                </a:solidFill>
                <a:latin typeface="Comic Sans MS" panose="030F0702030302020204" pitchFamily="66" charset="0"/>
                <a:ea typeface="方正卡通简体" panose="03000509000000000000" pitchFamily="65" charset="-122"/>
              </a:rPr>
              <a:t>at the same time </a:t>
            </a:r>
            <a:r>
              <a:rPr lang="zh-CN" altLang="en-US" sz="2400" dirty="0">
                <a:solidFill>
                  <a:prstClr val="white"/>
                </a:solidFill>
                <a:latin typeface="Comic Sans MS" panose="030F0702030302020204" pitchFamily="66" charset="0"/>
                <a:ea typeface="方正卡通简体" panose="03000509000000000000" pitchFamily="65" charset="-122"/>
              </a:rPr>
              <a:t>同时</a:t>
            </a:r>
          </a:p>
        </p:txBody>
      </p:sp>
      <p:pic>
        <p:nvPicPr>
          <p:cNvPr id="5122" name="Picture 2">
            <a:extLst>
              <a:ext uri="{FF2B5EF4-FFF2-40B4-BE49-F238E27FC236}">
                <a16:creationId xmlns:a16="http://schemas.microsoft.com/office/drawing/2014/main" id="{3752F343-7936-4FDD-B218-DB8827B21B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6439" y="1483351"/>
            <a:ext cx="2632849" cy="2115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0963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635511" y="1517088"/>
            <a:ext cx="3923797" cy="919401"/>
          </a:xfrm>
          <a:prstGeom prst="roundRect">
            <a:avLst/>
          </a:prstGeom>
          <a:solidFill>
            <a:srgbClr val="0070C0"/>
          </a:solidFill>
        </p:spPr>
        <p:txBody>
          <a:bodyPr wrap="square">
            <a:spAutoFit/>
          </a:bodyPr>
          <a:lstStyle/>
          <a:p>
            <a:pPr lvl="0"/>
            <a:r>
              <a:rPr lang="en-US" altLang="zh-CN" sz="2400" dirty="0">
                <a:solidFill>
                  <a:prstClr val="white"/>
                </a:solidFill>
                <a:latin typeface="Comic Sans MS" panose="030F0702030302020204" pitchFamily="66" charset="0"/>
                <a:ea typeface="方正卡通简体" panose="03000509000000000000" pitchFamily="65" charset="-122"/>
              </a:rPr>
              <a:t>spoke </a:t>
            </a:r>
            <a:r>
              <a:rPr lang="zh-CN" altLang="en-US" sz="2400" dirty="0">
                <a:solidFill>
                  <a:prstClr val="white"/>
                </a:solidFill>
                <a:latin typeface="Comic Sans MS" panose="030F0702030302020204" pitchFamily="66" charset="0"/>
                <a:ea typeface="方正卡通简体" panose="03000509000000000000" pitchFamily="65" charset="-122"/>
              </a:rPr>
              <a:t>（</a:t>
            </a:r>
            <a:r>
              <a:rPr lang="en-US" altLang="zh-CN" sz="2400" dirty="0">
                <a:solidFill>
                  <a:prstClr val="white"/>
                </a:solidFill>
                <a:latin typeface="Comic Sans MS" panose="030F0702030302020204" pitchFamily="66" charset="0"/>
                <a:ea typeface="方正卡通简体" panose="03000509000000000000" pitchFamily="65" charset="-122"/>
              </a:rPr>
              <a:t>speak </a:t>
            </a:r>
            <a:r>
              <a:rPr lang="zh-CN" altLang="en-US" sz="2400" dirty="0">
                <a:solidFill>
                  <a:prstClr val="white"/>
                </a:solidFill>
                <a:latin typeface="Comic Sans MS" panose="030F0702030302020204" pitchFamily="66" charset="0"/>
                <a:ea typeface="方正卡通简体" panose="03000509000000000000" pitchFamily="65" charset="-122"/>
              </a:rPr>
              <a:t>的过去式）</a:t>
            </a:r>
            <a:endParaRPr lang="en-US" altLang="zh-CN" sz="2400" dirty="0">
              <a:solidFill>
                <a:prstClr val="white"/>
              </a:solidFill>
              <a:latin typeface="Comic Sans MS" panose="030F0702030302020204" pitchFamily="66" charset="0"/>
              <a:ea typeface="方正卡通简体" panose="03000509000000000000" pitchFamily="65" charset="-122"/>
            </a:endParaRPr>
          </a:p>
          <a:p>
            <a:pPr lvl="0"/>
            <a:r>
              <a:rPr lang="zh-CN" altLang="en-US" sz="2400" dirty="0">
                <a:solidFill>
                  <a:prstClr val="white"/>
                </a:solidFill>
                <a:latin typeface="Comic Sans MS" panose="030F0702030302020204" pitchFamily="66" charset="0"/>
                <a:ea typeface="方正卡通简体" panose="03000509000000000000" pitchFamily="65" charset="-122"/>
              </a:rPr>
              <a:t>说（某种语言）</a:t>
            </a:r>
          </a:p>
        </p:txBody>
      </p:sp>
      <p:sp>
        <p:nvSpPr>
          <p:cNvPr id="6" name="圆角矩形 13">
            <a:extLst>
              <a:ext uri="{FF2B5EF4-FFF2-40B4-BE49-F238E27FC236}">
                <a16:creationId xmlns:a16="http://schemas.microsoft.com/office/drawing/2014/main" id="{933EE9AD-E191-453F-A61F-2F2E74794F90}"/>
              </a:ext>
            </a:extLst>
          </p:cNvPr>
          <p:cNvSpPr/>
          <p:nvPr/>
        </p:nvSpPr>
        <p:spPr>
          <a:xfrm>
            <a:off x="4635511" y="2574131"/>
            <a:ext cx="3923797" cy="919401"/>
          </a:xfrm>
          <a:prstGeom prst="roundRect">
            <a:avLst/>
          </a:prstGeom>
          <a:solidFill>
            <a:srgbClr val="0070C0"/>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rPr>
              <a:t>短语：</a:t>
            </a:r>
            <a:endParaRPr kumimoji="0" lang="en-US" altLang="zh-CN" sz="2400" b="0" i="0" u="none" strike="noStrike" kern="1200" cap="none" spc="0" normalizeH="0" baseline="0" noProof="0" dirty="0">
              <a:ln>
                <a:noFill/>
              </a:ln>
              <a:solidFill>
                <a:prstClr val="white"/>
              </a:solidFill>
              <a:effectLst/>
              <a:uLnTx/>
              <a:uFillTx/>
              <a:latin typeface="Comic Sans MS" panose="030F0702030302020204" pitchFamily="66" charset="0"/>
              <a:ea typeface="方正卡通简体" panose="03000509000000000000" pitchFamily="65" charset="-122"/>
              <a:cs typeface="+mn-cs"/>
            </a:endParaRPr>
          </a:p>
          <a:p>
            <a:pPr lvl="0"/>
            <a:r>
              <a:rPr lang="en-US" altLang="zh-CN" sz="2400" dirty="0">
                <a:solidFill>
                  <a:prstClr val="white"/>
                </a:solidFill>
                <a:latin typeface="Comic Sans MS" panose="030F0702030302020204" pitchFamily="66" charset="0"/>
                <a:ea typeface="方正卡通简体" panose="03000509000000000000" pitchFamily="65" charset="-122"/>
              </a:rPr>
              <a:t>speak Chinese </a:t>
            </a:r>
            <a:r>
              <a:rPr lang="zh-CN" altLang="en-US" sz="2400" dirty="0">
                <a:solidFill>
                  <a:prstClr val="white"/>
                </a:solidFill>
                <a:latin typeface="Comic Sans MS" panose="030F0702030302020204" pitchFamily="66" charset="0"/>
                <a:ea typeface="方正卡通简体" panose="03000509000000000000" pitchFamily="65" charset="-122"/>
              </a:rPr>
              <a:t>说汉语</a:t>
            </a:r>
          </a:p>
        </p:txBody>
      </p:sp>
      <p:pic>
        <p:nvPicPr>
          <p:cNvPr id="3" name="图片 2">
            <a:extLst>
              <a:ext uri="{FF2B5EF4-FFF2-40B4-BE49-F238E27FC236}">
                <a16:creationId xmlns:a16="http://schemas.microsoft.com/office/drawing/2014/main" id="{A0722424-A134-4931-BBD0-86F88F5D79FD}"/>
              </a:ext>
            </a:extLst>
          </p:cNvPr>
          <p:cNvPicPr>
            <a:picLocks noChangeAspect="1"/>
          </p:cNvPicPr>
          <p:nvPr/>
        </p:nvPicPr>
        <p:blipFill>
          <a:blip r:embed="rId3"/>
          <a:stretch>
            <a:fillRect/>
          </a:stretch>
        </p:blipFill>
        <p:spPr>
          <a:xfrm>
            <a:off x="996174" y="1500309"/>
            <a:ext cx="1838403" cy="1838403"/>
          </a:xfrm>
          <a:prstGeom prst="rect">
            <a:avLst/>
          </a:prstGeom>
        </p:spPr>
      </p:pic>
    </p:spTree>
    <p:extLst>
      <p:ext uri="{BB962C8B-B14F-4D97-AF65-F5344CB8AC3E}">
        <p14:creationId xmlns:p14="http://schemas.microsoft.com/office/powerpoint/2010/main" val="68307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1212</TotalTime>
  <Words>1246</Words>
  <Application>Microsoft Office PowerPoint</Application>
  <PresentationFormat>自定义</PresentationFormat>
  <Paragraphs>208</Paragraphs>
  <Slides>33</Slides>
  <Notes>17</Notes>
  <HiddenSlides>0</HiddenSlides>
  <MMClips>3</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33</vt:i4>
      </vt:variant>
    </vt:vector>
  </HeadingPairs>
  <TitlesOfParts>
    <vt:vector size="39" baseType="lpstr">
      <vt:lpstr>方正卡通简体</vt:lpstr>
      <vt:lpstr>黑体</vt:lpstr>
      <vt:lpstr>Arial</vt:lpstr>
      <vt:lpstr>Calibri</vt:lpstr>
      <vt:lpstr>Comic Sans MS</vt:lpstr>
      <vt:lpstr>Office 主题</vt:lpstr>
      <vt:lpstr>外研版·英语·六年级下册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时代天华</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颖 张</dc:creator>
  <cp:lastModifiedBy>Lecano&amp;Qingmei</cp:lastModifiedBy>
  <cp:revision>261</cp:revision>
  <dcterms:created xsi:type="dcterms:W3CDTF">2019-08-01T01:27:00Z</dcterms:created>
  <dcterms:modified xsi:type="dcterms:W3CDTF">2020-12-16T22:08:06Z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2052-11.1.0.8813</vt:lpwstr>
  </property>
</Properties>
</file>