
<file path=[Content_Types].xml><?xml version="1.0" encoding="utf-8"?>
<Types xmlns="http://schemas.openxmlformats.org/package/2006/content-types">
  <Default Extension="jpeg" ContentType="image/jpeg"/>
  <Default Extension="jp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30"/>
  </p:notesMasterIdLst>
  <p:sldIdLst>
    <p:sldId id="337" r:id="rId2"/>
    <p:sldId id="319" r:id="rId3"/>
    <p:sldId id="399" r:id="rId4"/>
    <p:sldId id="368" r:id="rId5"/>
    <p:sldId id="389" r:id="rId6"/>
    <p:sldId id="390" r:id="rId7"/>
    <p:sldId id="391" r:id="rId8"/>
    <p:sldId id="373" r:id="rId9"/>
    <p:sldId id="323" r:id="rId10"/>
    <p:sldId id="397" r:id="rId11"/>
    <p:sldId id="393" r:id="rId12"/>
    <p:sldId id="394" r:id="rId13"/>
    <p:sldId id="398" r:id="rId14"/>
    <p:sldId id="400" r:id="rId15"/>
    <p:sldId id="401" r:id="rId16"/>
    <p:sldId id="402" r:id="rId17"/>
    <p:sldId id="381" r:id="rId18"/>
    <p:sldId id="396" r:id="rId19"/>
    <p:sldId id="395" r:id="rId20"/>
    <p:sldId id="403" r:id="rId21"/>
    <p:sldId id="340" r:id="rId22"/>
    <p:sldId id="341" r:id="rId23"/>
    <p:sldId id="268" r:id="rId24"/>
    <p:sldId id="331" r:id="rId25"/>
    <p:sldId id="367" r:id="rId26"/>
    <p:sldId id="366" r:id="rId27"/>
    <p:sldId id="362" r:id="rId28"/>
    <p:sldId id="336" r:id="rId29"/>
  </p:sldIdLst>
  <p:sldSz cx="9144000" cy="5148263"/>
  <p:notesSz cx="6858000" cy="9144000"/>
  <p:defaultText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964" userDrawn="1">
          <p15:clr>
            <a:srgbClr val="A4A3A4"/>
          </p15:clr>
        </p15:guide>
        <p15:guide id="2" pos="1497" userDrawn="1">
          <p15:clr>
            <a:srgbClr val="A4A3A4"/>
          </p15:clr>
        </p15:guide>
        <p15:guide id="3" pos="4195" userDrawn="1">
          <p15:clr>
            <a:srgbClr val="A4A3A4"/>
          </p15:clr>
        </p15:guide>
        <p15:guide id="4" orient="horz" pos="246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CC16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69C7853C-536D-4A76-A0AE-DD22124D55A5}" styleName="主题样式 1 - 强调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96" d="100"/>
          <a:sy n="96" d="100"/>
        </p:scale>
        <p:origin x="72" y="264"/>
      </p:cViewPr>
      <p:guideLst>
        <p:guide orient="horz" pos="964"/>
        <p:guide pos="1497"/>
        <p:guide pos="4195"/>
        <p:guide orient="horz" pos="2461"/>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1127859-D4C0-B94C-9B1E-5D7232BAB72B}" type="datetimeFigureOut">
              <a:rPr kumimoji="1" lang="zh-CN" altLang="en-US" smtClean="0"/>
              <a:t>2020/12/17</a:t>
            </a:fld>
            <a:endParaRPr kumimoji="1" lang="zh-CN" altLang="en-US"/>
          </a:p>
        </p:txBody>
      </p:sp>
      <p:sp>
        <p:nvSpPr>
          <p:cNvPr id="4" name="幻灯片图像占位符 3"/>
          <p:cNvSpPr>
            <a:spLocks noGrp="1" noRot="1" noChangeAspect="1"/>
          </p:cNvSpPr>
          <p:nvPr>
            <p:ph type="sldImg" idx="2"/>
          </p:nvPr>
        </p:nvSpPr>
        <p:spPr>
          <a:xfrm>
            <a:off x="384175" y="685800"/>
            <a:ext cx="608965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zh-CN" altLang="en-US"/>
          </a:p>
        </p:txBody>
      </p:sp>
      <p:sp>
        <p:nvSpPr>
          <p:cNvPr id="7" name="幻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3134848-7539-2046-A7A3-6675E7920E5C}" type="slidenum">
              <a:rPr kumimoji="1" lang="zh-CN" altLang="en-US" smtClean="0"/>
              <a:t>‹#›</a:t>
            </a:fld>
            <a:endParaRPr kumimoji="1" lang="zh-CN" altLang="en-US"/>
          </a:p>
        </p:txBody>
      </p:sp>
    </p:spTree>
    <p:extLst>
      <p:ext uri="{BB962C8B-B14F-4D97-AF65-F5344CB8AC3E}">
        <p14:creationId xmlns:p14="http://schemas.microsoft.com/office/powerpoint/2010/main" val="2697059228"/>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fld id="{83134848-7539-2046-A7A3-6675E7920E5C}" type="slidenum">
              <a:rPr kumimoji="1" lang="zh-CN" altLang="en-US" smtClean="0"/>
              <a:t>2</a:t>
            </a:fld>
            <a:endParaRPr kumimoji="1"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fld id="{83134848-7539-2046-A7A3-6675E7920E5C}" type="slidenum">
              <a:rPr kumimoji="1" lang="zh-CN" altLang="en-US" smtClean="0"/>
              <a:t>21</a:t>
            </a:fld>
            <a:endParaRPr kumimoji="1"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fld id="{83134848-7539-2046-A7A3-6675E7920E5C}" type="slidenum">
              <a:rPr kumimoji="1" lang="zh-CN" altLang="en-US" smtClean="0"/>
              <a:t>23</a:t>
            </a:fld>
            <a:endParaRPr kumimoji="1"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fld id="{83134848-7539-2046-A7A3-6675E7920E5C}" type="slidenum">
              <a:rPr kumimoji="1" lang="zh-CN" altLang="en-US" smtClean="0"/>
              <a:t>24</a:t>
            </a:fld>
            <a:endParaRPr kumimoji="1"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83134848-7539-2046-A7A3-6675E7920E5C}" type="slidenum">
              <a:rPr kumimoji="1"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25</a:t>
            </a:fld>
            <a:endParaRPr kumimoji="1"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fld id="{83134848-7539-2046-A7A3-6675E7920E5C}" type="slidenum">
              <a:rPr kumimoji="1" lang="zh-CN" altLang="en-US" smtClean="0"/>
              <a:t>26</a:t>
            </a:fld>
            <a:endParaRPr kumimoji="1"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fld id="{83134848-7539-2046-A7A3-6675E7920E5C}" type="slidenum">
              <a:rPr kumimoji="1" lang="zh-CN" altLang="en-US" smtClean="0"/>
              <a:t>27</a:t>
            </a:fld>
            <a:endParaRPr kumimoji="1"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3134848-7539-2046-A7A3-6675E7920E5C}" type="slidenum">
              <a:rPr kumimoji="1"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1"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6931156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3134848-7539-2046-A7A3-6675E7920E5C}" type="slidenum">
              <a:rPr kumimoji="1"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5</a:t>
            </a:fld>
            <a:endParaRPr kumimoji="1"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8565071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3134848-7539-2046-A7A3-6675E7920E5C}" type="slidenum">
              <a:rPr kumimoji="1"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6</a:t>
            </a:fld>
            <a:endParaRPr kumimoji="1"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6544178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3134848-7539-2046-A7A3-6675E7920E5C}" type="slidenum">
              <a:rPr kumimoji="1"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7</a:t>
            </a:fld>
            <a:endParaRPr kumimoji="1"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0142070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3134848-7539-2046-A7A3-6675E7920E5C}" type="slidenum">
              <a:rPr kumimoji="1"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9</a:t>
            </a:fld>
            <a:endParaRPr kumimoji="1"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3134848-7539-2046-A7A3-6675E7920E5C}" type="slidenum">
              <a:rPr kumimoji="1"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10</a:t>
            </a:fld>
            <a:endParaRPr kumimoji="1"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25464853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3134848-7539-2046-A7A3-6675E7920E5C}" type="slidenum">
              <a:rPr kumimoji="1"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12</a:t>
            </a:fld>
            <a:endParaRPr kumimoji="1"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8521770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3134848-7539-2046-A7A3-6675E7920E5C}" type="slidenum">
              <a:rPr kumimoji="1"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13</a:t>
            </a:fld>
            <a:endParaRPr kumimoji="1"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31946974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pic>
        <p:nvPicPr>
          <p:cNvPr id="7" name="图片 6" descr="底图001.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341181"/>
            <a:ext cx="9144000" cy="807082"/>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62D2BC33-A6E1-4CB2-8713-29FB58830AB7}"/>
              </a:ext>
            </a:extLst>
          </p:cNvPr>
          <p:cNvPicPr>
            <a:picLocks noChangeAspect="1"/>
          </p:cNvPicPr>
          <p:nvPr userDrawn="1"/>
        </p:nvPicPr>
        <p:blipFill>
          <a:blip r:embed="rId4"/>
          <a:stretch>
            <a:fillRect/>
          </a:stretch>
        </p:blipFill>
        <p:spPr>
          <a:xfrm>
            <a:off x="8378120" y="160072"/>
            <a:ext cx="607940" cy="60794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slide" Target="slide2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m8u1-2.mp4" TargetMode="External"/><Relationship Id="rId2" Type="http://schemas.openxmlformats.org/officeDocument/2006/relationships/image" Target="../media/image16.jpe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18.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17.png"/><Relationship Id="rId5" Type="http://schemas.openxmlformats.org/officeDocument/2006/relationships/slide" Target="slide7.xml"/><Relationship Id="rId4" Type="http://schemas.openxmlformats.org/officeDocument/2006/relationships/image" Target="../media/image5.jpeg"/></Relationships>
</file>

<file path=ppt/slides/_rels/slide18.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image" Target="../media/image5.jpeg"/><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9.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image" Target="../media/image5.jpeg"/><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4.png"/><Relationship Id="rId7" Type="http://schemas.openxmlformats.org/officeDocument/2006/relationships/hyperlink" Target="m8u1-1.mp4"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slide" Target="slide7.xml"/><Relationship Id="rId4" Type="http://schemas.openxmlformats.org/officeDocument/2006/relationships/image" Target="../media/image5.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xml"/><Relationship Id="rId4" Type="http://schemas.openxmlformats.org/officeDocument/2006/relationships/image" Target="../media/image1.jpg"/></Relationships>
</file>

<file path=ppt/slides/_rels/slide23.xml.rels><?xml version="1.0" encoding="UTF-8" standalone="yes"?>
<Relationships xmlns="http://schemas.openxmlformats.org/package/2006/relationships"><Relationship Id="rId8" Type="http://schemas.openxmlformats.org/officeDocument/2006/relationships/slide" Target="slide7.xml"/><Relationship Id="rId3" Type="http://schemas.openxmlformats.org/officeDocument/2006/relationships/slideLayout" Target="../slideLayouts/slideLayout2.xml"/><Relationship Id="rId7" Type="http://schemas.openxmlformats.org/officeDocument/2006/relationships/image" Target="../media/image5.jpeg"/><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23.jpeg"/><Relationship Id="rId5" Type="http://schemas.openxmlformats.org/officeDocument/2006/relationships/image" Target="../media/image6.png"/><Relationship Id="rId4" Type="http://schemas.openxmlformats.org/officeDocument/2006/relationships/notesSlide" Target="../notesSlides/notesSlide11.xml"/><Relationship Id="rId9" Type="http://schemas.openxmlformats.org/officeDocument/2006/relationships/image" Target="../media/image24.png"/></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slide" Target="slide7.xml"/><Relationship Id="rId4" Type="http://schemas.openxmlformats.org/officeDocument/2006/relationships/image" Target="../media/image5.jpe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slide" Target="slide7.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首页.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145024"/>
          </a:xfrm>
          <a:prstGeom prst="rect">
            <a:avLst/>
          </a:prstGeom>
        </p:spPr>
      </p:pic>
      <p:sp>
        <p:nvSpPr>
          <p:cNvPr id="8" name="标题 1"/>
          <p:cNvSpPr>
            <a:spLocks noGrp="1"/>
          </p:cNvSpPr>
          <p:nvPr>
            <p:ph type="title" idx="4294967295"/>
          </p:nvPr>
        </p:nvSpPr>
        <p:spPr>
          <a:xfrm>
            <a:off x="-213072" y="319088"/>
            <a:ext cx="3567113" cy="857250"/>
          </a:xfrm>
          <a:prstGeom prst="rect">
            <a:avLst/>
          </a:prstGeom>
        </p:spPr>
        <p:txBody>
          <a:bodyPr>
            <a:normAutofit/>
          </a:bodyPr>
          <a:lstStyle/>
          <a:p>
            <a:r>
              <a:rPr kumimoji="1" lang="zh-CN" altLang="en-US" sz="1800" b="1" dirty="0">
                <a:solidFill>
                  <a:schemeClr val="bg1"/>
                </a:solidFill>
                <a:latin typeface="黑体" panose="02010609060101010101" pitchFamily="49" charset="-122"/>
                <a:ea typeface="黑体" panose="02010609060101010101" pitchFamily="49" charset="-122"/>
              </a:rPr>
              <a:t>外研版</a:t>
            </a:r>
            <a:r>
              <a:rPr kumimoji="1" lang="en-US" altLang="zh-CN" sz="1800" b="1" dirty="0">
                <a:solidFill>
                  <a:schemeClr val="bg1"/>
                </a:solidFill>
                <a:latin typeface="黑体" panose="02010609060101010101" pitchFamily="49" charset="-122"/>
                <a:ea typeface="黑体" panose="02010609060101010101" pitchFamily="49" charset="-122"/>
              </a:rPr>
              <a:t>·</a:t>
            </a:r>
            <a:r>
              <a:rPr kumimoji="1" lang="zh-CN" altLang="en-US" sz="1800" b="1" dirty="0">
                <a:solidFill>
                  <a:schemeClr val="bg1"/>
                </a:solidFill>
                <a:latin typeface="黑体" panose="02010609060101010101" pitchFamily="49" charset="-122"/>
                <a:ea typeface="黑体" panose="02010609060101010101" pitchFamily="49" charset="-122"/>
              </a:rPr>
              <a:t>英语</a:t>
            </a:r>
            <a:r>
              <a:rPr kumimoji="1" lang="en-US" altLang="zh-CN" sz="1800" b="1" dirty="0">
                <a:solidFill>
                  <a:schemeClr val="bg1"/>
                </a:solidFill>
                <a:latin typeface="黑体" panose="02010609060101010101" pitchFamily="49" charset="-122"/>
                <a:ea typeface="黑体" panose="02010609060101010101" pitchFamily="49" charset="-122"/>
              </a:rPr>
              <a:t>·</a:t>
            </a:r>
            <a:r>
              <a:rPr kumimoji="1" lang="zh-CN" altLang="en-US" sz="1800" b="1" dirty="0">
                <a:solidFill>
                  <a:schemeClr val="bg1"/>
                </a:solidFill>
                <a:latin typeface="黑体" panose="02010609060101010101" pitchFamily="49" charset="-122"/>
                <a:ea typeface="黑体" panose="02010609060101010101" pitchFamily="49" charset="-122"/>
              </a:rPr>
              <a:t>六年级下册</a:t>
            </a:r>
          </a:p>
        </p:txBody>
      </p:sp>
      <p:sp>
        <p:nvSpPr>
          <p:cNvPr id="9" name="标题 1"/>
          <p:cNvSpPr txBox="1"/>
          <p:nvPr/>
        </p:nvSpPr>
        <p:spPr>
          <a:xfrm>
            <a:off x="5823927" y="3272577"/>
            <a:ext cx="1661958" cy="333135"/>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kumimoji="1" lang="zh-CN" altLang="en-US" sz="1600" dirty="0">
                <a:solidFill>
                  <a:schemeClr val="tx2"/>
                </a:solidFill>
                <a:latin typeface="黑体" panose="02010609060101010101" pitchFamily="49" charset="-122"/>
                <a:ea typeface="黑体" panose="02010609060101010101" pitchFamily="49" charset="-122"/>
                <a:hlinkClick r:id="rId3" action="ppaction://hlinksldjump"/>
              </a:rPr>
              <a:t>第一课时</a:t>
            </a:r>
            <a:endParaRPr kumimoji="1" lang="zh-CN" altLang="en-US" sz="1600" dirty="0">
              <a:solidFill>
                <a:schemeClr val="tx2"/>
              </a:solidFill>
              <a:latin typeface="黑体" panose="02010609060101010101" pitchFamily="49" charset="-122"/>
              <a:ea typeface="黑体" panose="02010609060101010101" pitchFamily="49" charset="-122"/>
            </a:endParaRPr>
          </a:p>
        </p:txBody>
      </p:sp>
      <p:sp>
        <p:nvSpPr>
          <p:cNvPr id="10" name="标题 1"/>
          <p:cNvSpPr txBox="1"/>
          <p:nvPr/>
        </p:nvSpPr>
        <p:spPr>
          <a:xfrm>
            <a:off x="7340450" y="3272577"/>
            <a:ext cx="1661958" cy="333135"/>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kumimoji="1" lang="zh-CN" altLang="en-US" sz="1600" dirty="0">
                <a:solidFill>
                  <a:schemeClr val="tx2"/>
                </a:solidFill>
                <a:latin typeface="黑体" panose="02010609060101010101" pitchFamily="49" charset="-122"/>
                <a:ea typeface="黑体" panose="02010609060101010101" pitchFamily="49" charset="-122"/>
                <a:hlinkClick r:id="rId4" action="ppaction://hlinksldjump"/>
              </a:rPr>
              <a:t>第二课时</a:t>
            </a:r>
            <a:endParaRPr kumimoji="1" lang="zh-CN" altLang="en-US" sz="1600" dirty="0">
              <a:solidFill>
                <a:schemeClr val="tx2"/>
              </a:solidFill>
              <a:latin typeface="黑体" panose="02010609060101010101" pitchFamily="49" charset="-122"/>
              <a:ea typeface="黑体" panose="02010609060101010101" pitchFamily="49" charset="-122"/>
            </a:endParaRPr>
          </a:p>
        </p:txBody>
      </p:sp>
      <p:sp>
        <p:nvSpPr>
          <p:cNvPr id="2" name="TextBox 1"/>
          <p:cNvSpPr txBox="1"/>
          <p:nvPr/>
        </p:nvSpPr>
        <p:spPr>
          <a:xfrm>
            <a:off x="1398259" y="1218904"/>
            <a:ext cx="6347481" cy="2042419"/>
          </a:xfrm>
          <a:prstGeom prst="rect">
            <a:avLst/>
          </a:prstGeom>
          <a:noFill/>
        </p:spPr>
        <p:txBody>
          <a:bodyPr wrap="square" rtlCol="0">
            <a:spAutoFit/>
          </a:bodyPr>
          <a:lstStyle/>
          <a:p>
            <a:pPr algn="ctr">
              <a:lnSpc>
                <a:spcPct val="120000"/>
              </a:lnSpc>
            </a:pPr>
            <a:r>
              <a:rPr lang="en-US" altLang="zh-CN" sz="3600" b="1" dirty="0">
                <a:latin typeface="Calibri" panose="020F0502020204030204" pitchFamily="34" charset="0"/>
                <a:cs typeface="Calibri" panose="020F0502020204030204" pitchFamily="34" charset="0"/>
              </a:rPr>
              <a:t>Module 8</a:t>
            </a:r>
          </a:p>
          <a:p>
            <a:pPr algn="ctr">
              <a:lnSpc>
                <a:spcPct val="120000"/>
              </a:lnSpc>
            </a:pPr>
            <a:r>
              <a:rPr lang="en-US" altLang="zh-CN" sz="3600" b="1" dirty="0">
                <a:latin typeface="Calibri" panose="020F0502020204030204" pitchFamily="34" charset="0"/>
                <a:cs typeface="Calibri" panose="020F0502020204030204" pitchFamily="34" charset="0"/>
              </a:rPr>
              <a:t>Unit 1  Why do you have cups on your heads?</a:t>
            </a:r>
            <a:endParaRPr lang="zh-CN" altLang="en-US" sz="3600" b="1" dirty="0">
              <a:latin typeface="Calibri" panose="020F0502020204030204" pitchFamily="34" charset="0"/>
              <a:cs typeface="Calibri" panose="020F0502020204030204"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393843" y="326824"/>
            <a:ext cx="1638507" cy="578612"/>
            <a:chOff x="5857884" y="428608"/>
            <a:chExt cx="2071702" cy="571500"/>
          </a:xfrm>
        </p:grpSpPr>
        <p:sp>
          <p:nvSpPr>
            <p:cNvPr id="6" name="云形 5"/>
            <p:cNvSpPr/>
            <p:nvPr/>
          </p:nvSpPr>
          <p:spPr bwMode="auto">
            <a:xfrm>
              <a:off x="5857884" y="428608"/>
              <a:ext cx="2071702" cy="571500"/>
            </a:xfrm>
            <a:prstGeom prst="cloud">
              <a:avLst/>
            </a:prstGeom>
            <a:gradFill>
              <a:gsLst>
                <a:gs pos="0">
                  <a:srgbClr val="9BBB59">
                    <a:lumMod val="60000"/>
                    <a:lumOff val="40000"/>
                  </a:srgbClr>
                </a:gs>
                <a:gs pos="64000">
                  <a:srgbClr val="9BBB59">
                    <a:lumMod val="20000"/>
                    <a:lumOff val="80000"/>
                  </a:srgbClr>
                </a:gs>
                <a:gs pos="100000">
                  <a:sysClr val="window" lastClr="FFFFFF"/>
                </a:gs>
              </a:gsLst>
              <a:lin ang="16200000" scaled="0"/>
            </a:gradFill>
            <a:ln w="25400" cap="flat" cmpd="sng" algn="ctr">
              <a:noFill/>
              <a:prstDash val="solid"/>
            </a:ln>
            <a:effectLst>
              <a:outerShdw blurRad="50800" dist="38100" dir="2700000" algn="tl" rotWithShape="0">
                <a:prstClr val="black">
                  <a:alpha val="40000"/>
                </a:prstClr>
              </a:outerShdw>
            </a:effectLst>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dirty="0">
                <a:ln>
                  <a:noFill/>
                </a:ln>
                <a:solidFill>
                  <a:prstClr val="white"/>
                </a:solidFill>
                <a:effectLst/>
                <a:uLnTx/>
                <a:uFillTx/>
                <a:latin typeface="Arial" panose="020B0604020202020204"/>
                <a:ea typeface="宋体" panose="02010600030101010101" pitchFamily="2" charset="-122"/>
                <a:cs typeface="+mn-cs"/>
              </a:endParaRPr>
            </a:p>
          </p:txBody>
        </p:sp>
        <p:sp>
          <p:nvSpPr>
            <p:cNvPr id="7" name="TextBox 36"/>
            <p:cNvSpPr txBox="1">
              <a:spLocks noChangeArrowheads="1"/>
            </p:cNvSpPr>
            <p:nvPr/>
          </p:nvSpPr>
          <p:spPr bwMode="auto">
            <a:xfrm>
              <a:off x="6419869" y="514759"/>
              <a:ext cx="1095683" cy="309801"/>
            </a:xfrm>
            <a:prstGeom prst="rect">
              <a:avLst/>
            </a:prstGeom>
            <a:noFill/>
            <a:ln w="9525">
              <a:noFill/>
              <a:miter lim="800000"/>
            </a:ln>
          </p:spPr>
          <p:txBody>
            <a:bodyPr wrap="none">
              <a:spAutoFit/>
            </a:bodyPr>
            <a:lstStyle/>
            <a:p>
              <a:pPr marL="0" marR="0" lvl="0" indent="0" algn="ctr" defTabSz="914400" rtl="0" eaLnBrk="1" fontAlgn="base" latinLnBrk="0" hangingPunct="1">
                <a:lnSpc>
                  <a:spcPct val="90000"/>
                </a:lnSpc>
                <a:spcBef>
                  <a:spcPct val="0"/>
                </a:spcBef>
                <a:spcAft>
                  <a:spcPct val="0"/>
                </a:spcAft>
                <a:buClrTx/>
                <a:buSzTx/>
                <a:buFont typeface="Arial" panose="020B0604020202020204" pitchFamily="34" charset="0"/>
                <a:buNone/>
                <a:tabLst/>
                <a:defRPr/>
              </a:pPr>
              <a:r>
                <a:rPr kumimoji="0" lang="en-US" altLang="zh-CN" sz="2000" b="1" i="0" u="none" strike="noStrike" kern="0" cap="none" spc="0" normalizeH="0" baseline="0" noProof="0" dirty="0">
                  <a:ln>
                    <a:noFill/>
                  </a:ln>
                  <a:solidFill>
                    <a:srgbClr val="1F497D"/>
                  </a:solidFill>
                  <a:effectLst/>
                  <a:uLnTx/>
                  <a:uFillTx/>
                  <a:latin typeface="Arial" panose="020B0604020202020204" pitchFamily="34" charset="0"/>
                  <a:ea typeface="宋体" panose="02010600030101010101" pitchFamily="2" charset="-122"/>
                  <a:cs typeface="Arial" panose="020B0604020202020204" pitchFamily="34" charset="0"/>
                </a:rPr>
                <a:t>Pratise.</a:t>
              </a:r>
              <a:endParaRPr kumimoji="0" lang="zh-CN" altLang="en-US" sz="2000" b="1" i="0" u="none" strike="noStrike" kern="0" cap="none" spc="0" normalizeH="0" baseline="0" noProof="0" dirty="0">
                <a:ln>
                  <a:noFill/>
                </a:ln>
                <a:solidFill>
                  <a:srgbClr val="1F497D"/>
                </a:solidFill>
                <a:effectLst/>
                <a:uLnTx/>
                <a:uFillTx/>
                <a:latin typeface="Arial" panose="020B0604020202020204" pitchFamily="34" charset="0"/>
                <a:ea typeface="宋体" panose="02010600030101010101" pitchFamily="2" charset="-122"/>
                <a:cs typeface="Arial" panose="020B0604020202020204" pitchFamily="34" charset="0"/>
              </a:endParaRPr>
            </a:p>
          </p:txBody>
        </p:sp>
      </p:grpSp>
      <p:sp>
        <p:nvSpPr>
          <p:cNvPr id="9" name="文本框 8"/>
          <p:cNvSpPr txBox="1"/>
          <p:nvPr/>
        </p:nvSpPr>
        <p:spPr>
          <a:xfrm>
            <a:off x="1615396" y="1288965"/>
            <a:ext cx="7920427" cy="3355086"/>
          </a:xfrm>
          <a:prstGeom prst="rect">
            <a:avLst/>
          </a:prstGeom>
          <a:noFill/>
        </p:spPr>
        <p:txBody>
          <a:bodyPr wrap="square" rtlCol="0">
            <a:spAutoFit/>
          </a:bodyPr>
          <a:lstStyle/>
          <a:p>
            <a:pPr lvl="0">
              <a:lnSpc>
                <a:spcPct val="150000"/>
              </a:lnSpc>
            </a:pPr>
            <a:r>
              <a:rPr kumimoji="0" lang="en-US" altLang="zh-CN" sz="2400" b="0" i="0" u="none" strike="noStrike" kern="1200" cap="none" spc="0" normalizeH="0" baseline="0" noProof="0" dirty="0">
                <a:ln>
                  <a:noFill/>
                </a:ln>
                <a:solidFill>
                  <a:prstClr val="black"/>
                </a:solidFill>
                <a:effectLst/>
                <a:uLnTx/>
                <a:uFillTx/>
                <a:latin typeface="Comic Sans MS" panose="030F0702030302020204" pitchFamily="66" charset="0"/>
                <a:ea typeface="宋体" panose="02010600030101010101" pitchFamily="2" charset="-122"/>
                <a:cs typeface="+mn-cs"/>
              </a:rPr>
              <a:t>(     ) </a:t>
            </a:r>
            <a:r>
              <a:rPr lang="en-US" altLang="zh-CN" sz="2400" dirty="0">
                <a:solidFill>
                  <a:prstClr val="black"/>
                </a:solidFill>
                <a:latin typeface="Comic Sans MS" panose="030F0702030302020204" pitchFamily="66" charset="0"/>
              </a:rPr>
              <a:t>—  ______ do you cry?</a:t>
            </a:r>
          </a:p>
          <a:p>
            <a:pPr lvl="0">
              <a:lnSpc>
                <a:spcPct val="150000"/>
              </a:lnSpc>
            </a:pPr>
            <a:r>
              <a:rPr lang="en-US" altLang="zh-CN" sz="2400" dirty="0">
                <a:solidFill>
                  <a:prstClr val="black"/>
                </a:solidFill>
                <a:latin typeface="Comic Sans MS" panose="030F0702030302020204" pitchFamily="66" charset="0"/>
              </a:rPr>
              <a:t>        — Because my cat is lost.</a:t>
            </a:r>
          </a:p>
          <a:p>
            <a:pPr lvl="0">
              <a:lnSpc>
                <a:spcPct val="150000"/>
              </a:lnSpc>
            </a:pPr>
            <a:r>
              <a:rPr lang="en-US" altLang="zh-CN" sz="2400" dirty="0">
                <a:solidFill>
                  <a:prstClr val="black"/>
                </a:solidFill>
                <a:latin typeface="Comic Sans MS" panose="030F0702030302020204" pitchFamily="66" charset="0"/>
              </a:rPr>
              <a:t>        A. How             </a:t>
            </a:r>
          </a:p>
          <a:p>
            <a:pPr lvl="0">
              <a:lnSpc>
                <a:spcPct val="150000"/>
              </a:lnSpc>
            </a:pPr>
            <a:r>
              <a:rPr lang="en-US" altLang="zh-CN" sz="2400" dirty="0">
                <a:solidFill>
                  <a:prstClr val="black"/>
                </a:solidFill>
                <a:latin typeface="Comic Sans MS" panose="030F0702030302020204" pitchFamily="66" charset="0"/>
              </a:rPr>
              <a:t>        B. What               </a:t>
            </a:r>
          </a:p>
          <a:p>
            <a:pPr lvl="0">
              <a:lnSpc>
                <a:spcPct val="150000"/>
              </a:lnSpc>
            </a:pPr>
            <a:r>
              <a:rPr lang="en-US" altLang="zh-CN" sz="2400" dirty="0">
                <a:solidFill>
                  <a:prstClr val="black"/>
                </a:solidFill>
                <a:latin typeface="Comic Sans MS" panose="030F0702030302020204" pitchFamily="66" charset="0"/>
              </a:rPr>
              <a:t>        C. Why</a:t>
            </a:r>
          </a:p>
          <a:p>
            <a:pPr marL="0" marR="0" lvl="0" indent="0" algn="l" defTabSz="457200" rtl="0" eaLnBrk="1" fontAlgn="auto" latinLnBrk="0" hangingPunct="1">
              <a:lnSpc>
                <a:spcPct val="150000"/>
              </a:lnSpc>
              <a:spcBef>
                <a:spcPts val="0"/>
              </a:spcBef>
              <a:spcAft>
                <a:spcPts val="0"/>
              </a:spcAft>
              <a:buClrTx/>
              <a:buSzTx/>
              <a:buFontTx/>
              <a:buNone/>
              <a:tabLst/>
              <a:defRPr/>
            </a:pPr>
            <a:endParaRPr kumimoji="0" lang="en-US" altLang="zh-CN" sz="2400" b="0" i="0" u="none" strike="noStrike" kern="1200" cap="none" spc="0" normalizeH="0" baseline="0" noProof="0" dirty="0">
              <a:ln>
                <a:noFill/>
              </a:ln>
              <a:solidFill>
                <a:prstClr val="black"/>
              </a:solidFill>
              <a:effectLst/>
              <a:uLnTx/>
              <a:uFillTx/>
              <a:latin typeface="Comic Sans MS" panose="030F0702030302020204" pitchFamily="66" charset="0"/>
              <a:ea typeface="宋体" panose="02010600030101010101" pitchFamily="2" charset="-122"/>
              <a:cs typeface="+mn-cs"/>
            </a:endParaRPr>
          </a:p>
        </p:txBody>
      </p:sp>
      <p:sp>
        <p:nvSpPr>
          <p:cNvPr id="20" name="文本框 19"/>
          <p:cNvSpPr txBox="1"/>
          <p:nvPr/>
        </p:nvSpPr>
        <p:spPr>
          <a:xfrm>
            <a:off x="1851512" y="1427638"/>
            <a:ext cx="361677" cy="461665"/>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rgbClr val="FF0000"/>
                </a:solidFill>
                <a:effectLst/>
                <a:uLnTx/>
                <a:uFillTx/>
                <a:latin typeface="Comic Sans MS" panose="030F0702030302020204" pitchFamily="66" charset="0"/>
                <a:ea typeface="宋体" panose="02010600030101010101" pitchFamily="2" charset="-122"/>
                <a:cs typeface="+mn-cs"/>
              </a:rPr>
              <a:t>C  </a:t>
            </a:r>
            <a:endParaRPr kumimoji="0" lang="zh-CN" altLang="en-US" sz="2400" b="0" i="0" u="none" strike="noStrike" kern="1200" cap="none" spc="0" normalizeH="0" baseline="0" noProof="0" dirty="0">
              <a:ln>
                <a:noFill/>
              </a:ln>
              <a:solidFill>
                <a:srgbClr val="FF0000"/>
              </a:solidFill>
              <a:effectLst/>
              <a:uLnTx/>
              <a:uFillTx/>
              <a:latin typeface="Comic Sans MS" panose="030F0702030302020204" pitchFamily="66" charset="0"/>
              <a:ea typeface="宋体" panose="02010600030101010101" pitchFamily="2" charset="-122"/>
              <a:cs typeface="+mn-cs"/>
            </a:endParaRPr>
          </a:p>
        </p:txBody>
      </p:sp>
    </p:spTree>
    <p:extLst>
      <p:ext uri="{BB962C8B-B14F-4D97-AF65-F5344CB8AC3E}">
        <p14:creationId xmlns:p14="http://schemas.microsoft.com/office/powerpoint/2010/main" val="25147307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900" decel="100000" fill="hold"/>
                                        <p:tgtEl>
                                          <p:spTgt spid="20"/>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0"/>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0"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2">
            <a:extLst>
              <a:ext uri="{FF2B5EF4-FFF2-40B4-BE49-F238E27FC236}">
                <a16:creationId xmlns:a16="http://schemas.microsoft.com/office/drawing/2014/main" id="{6B0E7E8A-EBEE-44B4-832E-773C373B25ED}"/>
              </a:ext>
            </a:extLst>
          </p:cNvPr>
          <p:cNvSpPr/>
          <p:nvPr/>
        </p:nvSpPr>
        <p:spPr>
          <a:xfrm>
            <a:off x="1338147" y="1179915"/>
            <a:ext cx="7062439" cy="1258856"/>
          </a:xfrm>
          <a:prstGeom prst="roundRect">
            <a:avLst/>
          </a:prstGeom>
          <a:solidFill>
            <a:srgbClr val="FFC000"/>
          </a:solidFill>
        </p:spPr>
        <p:txBody>
          <a:bodyPr wrap="square">
            <a:spAutoFit/>
          </a:bodyPr>
          <a:lstStyle/>
          <a:p>
            <a:pPr lvl="0">
              <a:lnSpc>
                <a:spcPct val="150000"/>
              </a:lnSpc>
            </a:pPr>
            <a:r>
              <a:rPr lang="en-US" altLang="zh-CN" sz="2400" dirty="0">
                <a:solidFill>
                  <a:prstClr val="white"/>
                </a:solidFill>
                <a:latin typeface="Comic Sans MS" panose="030F0702030302020204" pitchFamily="66" charset="0"/>
                <a:ea typeface="方正卡通简体" panose="03000509000000000000" pitchFamily="65" charset="-122"/>
              </a:rPr>
              <a:t>It’s easy to make mistakes with English words...  </a:t>
            </a:r>
          </a:p>
          <a:p>
            <a:pPr lvl="0">
              <a:lnSpc>
                <a:spcPct val="150000"/>
              </a:lnSpc>
            </a:pPr>
            <a:r>
              <a:rPr lang="zh-CN" altLang="en-US" sz="2400" dirty="0">
                <a:solidFill>
                  <a:prstClr val="white"/>
                </a:solidFill>
                <a:latin typeface="Comic Sans MS" panose="030F0702030302020204" pitchFamily="66" charset="0"/>
                <a:ea typeface="方正卡通简体" panose="03000509000000000000" pitchFamily="65" charset="-122"/>
              </a:rPr>
              <a:t>英语单词很</a:t>
            </a:r>
            <a:r>
              <a:rPr lang="zh-CN" altLang="en-US" sz="2400" dirty="0">
                <a:solidFill>
                  <a:prstClr val="white"/>
                </a:solidFill>
                <a:latin typeface="方正卡通简体" panose="03000509000000000000" pitchFamily="65" charset="-122"/>
                <a:ea typeface="方正卡通简体" panose="03000509000000000000" pitchFamily="65" charset="-122"/>
              </a:rPr>
              <a:t>容易出错</a:t>
            </a:r>
            <a:r>
              <a:rPr lang="en-US" altLang="zh-CN" sz="2400" dirty="0">
                <a:solidFill>
                  <a:prstClr val="white"/>
                </a:solidFill>
                <a:latin typeface="方正卡通简体" panose="03000509000000000000" pitchFamily="65" charset="-122"/>
                <a:ea typeface="方正卡通简体" panose="03000509000000000000" pitchFamily="65" charset="-122"/>
              </a:rPr>
              <a:t>……</a:t>
            </a:r>
            <a:endParaRPr kumimoji="0" lang="zh-CN" altLang="en-US" sz="2400" b="0" i="0" u="none" strike="noStrike" kern="1200" cap="none" spc="0" normalizeH="0" baseline="0" noProof="0" dirty="0">
              <a:ln>
                <a:noFill/>
              </a:ln>
              <a:solidFill>
                <a:prstClr val="white"/>
              </a:solidFill>
              <a:effectLst/>
              <a:uLnTx/>
              <a:uFillTx/>
              <a:latin typeface="方正卡通简体" panose="03000509000000000000" pitchFamily="65" charset="-122"/>
              <a:ea typeface="方正卡通简体" panose="03000509000000000000" pitchFamily="65" charset="-122"/>
            </a:endParaRPr>
          </a:p>
        </p:txBody>
      </p:sp>
      <p:pic>
        <p:nvPicPr>
          <p:cNvPr id="4098" name="Picture 2">
            <a:extLst>
              <a:ext uri="{FF2B5EF4-FFF2-40B4-BE49-F238E27FC236}">
                <a16:creationId xmlns:a16="http://schemas.microsoft.com/office/drawing/2014/main" id="{B67B84FB-08F4-46D4-9A9E-62035F68925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6244" y="2788927"/>
            <a:ext cx="1794301" cy="17943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688142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653594" y="637720"/>
            <a:ext cx="7836812" cy="3779758"/>
          </a:xfrm>
          <a:prstGeom prst="roundRect">
            <a:avLst/>
          </a:prstGeom>
          <a:solidFill>
            <a:srgbClr val="ACC16A"/>
          </a:solidFill>
        </p:spPr>
        <p:txBody>
          <a:bodyPr wrap="square">
            <a:spAutoFit/>
          </a:bodyPr>
          <a:lstStyle/>
          <a:p>
            <a:pPr lvl="0">
              <a:lnSpc>
                <a:spcPct val="150000"/>
              </a:lnSpc>
              <a:defRPr/>
            </a:pPr>
            <a:r>
              <a:rPr lang="zh-CN" altLang="en-US" sz="2400" dirty="0">
                <a:solidFill>
                  <a:srgbClr val="FFFF00"/>
                </a:solidFill>
                <a:latin typeface="Comic Sans MS" panose="030F0702030302020204" pitchFamily="66" charset="0"/>
                <a:ea typeface="方正卡通简体" panose="03000509000000000000" pitchFamily="65" charset="-122"/>
                <a:cs typeface="Times New Roman" panose="02020603050405020304" pitchFamily="18" charset="0"/>
              </a:rPr>
              <a:t>描述“做</a:t>
            </a:r>
            <a:r>
              <a:rPr lang="en-US" altLang="zh-CN" sz="2400" dirty="0">
                <a:solidFill>
                  <a:srgbClr val="FFFF00"/>
                </a:solidFill>
                <a:latin typeface="宋体" panose="02010600030101010101" pitchFamily="2" charset="-122"/>
                <a:ea typeface="宋体" panose="02010600030101010101" pitchFamily="2" charset="-122"/>
                <a:cs typeface="Times New Roman" panose="02020603050405020304" pitchFamily="18" charset="0"/>
              </a:rPr>
              <a:t>……</a:t>
            </a:r>
            <a:r>
              <a:rPr lang="zh-CN" altLang="en-US" sz="2400" dirty="0">
                <a:solidFill>
                  <a:srgbClr val="FFFF00"/>
                </a:solidFill>
                <a:latin typeface="Comic Sans MS" panose="030F0702030302020204" pitchFamily="66" charset="0"/>
                <a:ea typeface="方正卡通简体" panose="03000509000000000000" pitchFamily="65" charset="-122"/>
                <a:cs typeface="Times New Roman" panose="02020603050405020304" pitchFamily="18" charset="0"/>
              </a:rPr>
              <a:t>是容易的” 句型：</a:t>
            </a:r>
            <a:endParaRPr kumimoji="0" lang="en-US" altLang="zh-CN" sz="2400" b="0" i="0" u="none" strike="noStrike" kern="1200" cap="none" spc="0" normalizeH="0" baseline="0" noProof="0" dirty="0">
              <a:ln>
                <a:noFill/>
              </a:ln>
              <a:solidFill>
                <a:srgbClr val="FFFF00"/>
              </a:solidFill>
              <a:effectLst/>
              <a:uLnTx/>
              <a:uFillTx/>
              <a:latin typeface="Comic Sans MS" panose="030F0702030302020204" pitchFamily="66" charset="0"/>
              <a:ea typeface="方正卡通简体" panose="03000509000000000000" pitchFamily="65" charset="-122"/>
              <a:cs typeface="Times New Roman" panose="02020603050405020304" pitchFamily="18" charset="0"/>
            </a:endParaRPr>
          </a:p>
          <a:p>
            <a:pPr lvl="0">
              <a:lnSpc>
                <a:spcPct val="150000"/>
              </a:lnSpc>
              <a:defRPr/>
            </a:pPr>
            <a:r>
              <a:rPr lang="en-US" altLang="zh-CN" sz="2400" dirty="0">
                <a:solidFill>
                  <a:prstClr val="white"/>
                </a:solidFill>
                <a:latin typeface="Comic Sans MS" panose="030F0702030302020204" pitchFamily="66" charset="0"/>
                <a:ea typeface="方正卡通简体" panose="03000509000000000000" pitchFamily="65" charset="-122"/>
                <a:cs typeface="Times New Roman" panose="02020603050405020304" pitchFamily="18" charset="0"/>
              </a:rPr>
              <a:t>It’s easy to + </a:t>
            </a:r>
            <a:r>
              <a:rPr lang="zh-CN" altLang="en-US" sz="2400" dirty="0">
                <a:solidFill>
                  <a:prstClr val="white"/>
                </a:solidFill>
                <a:latin typeface="Comic Sans MS" panose="030F0702030302020204" pitchFamily="66" charset="0"/>
                <a:ea typeface="方正卡通简体" panose="03000509000000000000" pitchFamily="65" charset="-122"/>
                <a:cs typeface="Times New Roman" panose="02020603050405020304" pitchFamily="18" charset="0"/>
              </a:rPr>
              <a:t>动词原形</a:t>
            </a:r>
            <a:r>
              <a:rPr lang="en-US" altLang="zh-CN" sz="2400" dirty="0">
                <a:solidFill>
                  <a:prstClr val="white"/>
                </a:solidFill>
                <a:latin typeface="Comic Sans MS" panose="030F0702030302020204" pitchFamily="66" charset="0"/>
                <a:ea typeface="方正卡通简体" panose="03000509000000000000" pitchFamily="65" charset="-122"/>
                <a:cs typeface="Times New Roman" panose="02020603050405020304" pitchFamily="18" charset="0"/>
              </a:rPr>
              <a:t>+ </a:t>
            </a:r>
            <a:r>
              <a:rPr lang="zh-CN" altLang="en-US" sz="2400" dirty="0">
                <a:solidFill>
                  <a:prstClr val="white"/>
                </a:solidFill>
                <a:latin typeface="Comic Sans MS" panose="030F0702030302020204" pitchFamily="66" charset="0"/>
                <a:ea typeface="方正卡通简体" panose="03000509000000000000" pitchFamily="65" charset="-122"/>
                <a:cs typeface="Times New Roman" panose="02020603050405020304" pitchFamily="18" charset="0"/>
              </a:rPr>
              <a:t>其他</a:t>
            </a:r>
            <a:r>
              <a:rPr lang="en-US" altLang="zh-CN" sz="2400" dirty="0">
                <a:solidFill>
                  <a:prstClr val="white"/>
                </a:solidFill>
                <a:latin typeface="Comic Sans MS" panose="030F0702030302020204" pitchFamily="66" charset="0"/>
                <a:ea typeface="方正卡通简体" panose="03000509000000000000" pitchFamily="65" charset="-122"/>
                <a:cs typeface="Times New Roman" panose="02020603050405020304" pitchFamily="18" charset="0"/>
              </a:rPr>
              <a:t>.</a:t>
            </a:r>
          </a:p>
          <a:p>
            <a:pPr lvl="0">
              <a:lnSpc>
                <a:spcPct val="150000"/>
              </a:lnSpc>
              <a:defRPr/>
            </a:pPr>
            <a:r>
              <a:rPr lang="zh-CN" altLang="en-US" sz="2400" dirty="0">
                <a:solidFill>
                  <a:srgbClr val="FF0000"/>
                </a:solidFill>
                <a:latin typeface="Comic Sans MS" panose="030F0702030302020204" pitchFamily="66" charset="0"/>
                <a:ea typeface="方正卡通简体" panose="03000509000000000000" pitchFamily="65" charset="-122"/>
                <a:cs typeface="Times New Roman" panose="02020603050405020304" pitchFamily="18" charset="0"/>
              </a:rPr>
              <a:t>拓展：</a:t>
            </a:r>
            <a:r>
              <a:rPr lang="en-US" altLang="zh-CN" sz="2400" dirty="0">
                <a:solidFill>
                  <a:prstClr val="white"/>
                </a:solidFill>
                <a:latin typeface="Comic Sans MS" panose="030F0702030302020204" pitchFamily="66" charset="0"/>
                <a:ea typeface="方正卡通简体" panose="03000509000000000000" pitchFamily="65" charset="-122"/>
                <a:cs typeface="Times New Roman" panose="02020603050405020304" pitchFamily="18" charset="0"/>
              </a:rPr>
              <a:t>“It’s +</a:t>
            </a:r>
            <a:r>
              <a:rPr lang="zh-CN" altLang="en-US" sz="2400" dirty="0">
                <a:solidFill>
                  <a:prstClr val="white"/>
                </a:solidFill>
                <a:latin typeface="Comic Sans MS" panose="030F0702030302020204" pitchFamily="66" charset="0"/>
                <a:ea typeface="方正卡通简体" panose="03000509000000000000" pitchFamily="65" charset="-122"/>
                <a:cs typeface="Times New Roman" panose="02020603050405020304" pitchFamily="18" charset="0"/>
              </a:rPr>
              <a:t>形容词</a:t>
            </a:r>
            <a:r>
              <a:rPr lang="en-US" altLang="zh-CN" sz="2400" dirty="0">
                <a:solidFill>
                  <a:prstClr val="white"/>
                </a:solidFill>
                <a:latin typeface="Comic Sans MS" panose="030F0702030302020204" pitchFamily="66" charset="0"/>
                <a:ea typeface="方正卡通简体" panose="03000509000000000000" pitchFamily="65" charset="-122"/>
                <a:cs typeface="Times New Roman" panose="02020603050405020304" pitchFamily="18" charset="0"/>
              </a:rPr>
              <a:t>+ to +</a:t>
            </a:r>
            <a:r>
              <a:rPr lang="zh-CN" altLang="en-US" sz="2400" dirty="0">
                <a:solidFill>
                  <a:prstClr val="white"/>
                </a:solidFill>
                <a:latin typeface="Comic Sans MS" panose="030F0702030302020204" pitchFamily="66" charset="0"/>
                <a:ea typeface="方正卡通简体" panose="03000509000000000000" pitchFamily="65" charset="-122"/>
                <a:cs typeface="Times New Roman" panose="02020603050405020304" pitchFamily="18" charset="0"/>
              </a:rPr>
              <a:t>动词原形</a:t>
            </a:r>
            <a:r>
              <a:rPr lang="en-US" altLang="zh-CN" sz="2400" dirty="0">
                <a:solidFill>
                  <a:prstClr val="white"/>
                </a:solidFill>
                <a:latin typeface="Comic Sans MS" panose="030F0702030302020204" pitchFamily="66" charset="0"/>
                <a:ea typeface="方正卡通简体" panose="03000509000000000000" pitchFamily="65" charset="-122"/>
                <a:cs typeface="Times New Roman" panose="02020603050405020304" pitchFamily="18" charset="0"/>
              </a:rPr>
              <a:t>+</a:t>
            </a:r>
            <a:r>
              <a:rPr lang="zh-CN" altLang="en-US" sz="2400" dirty="0">
                <a:solidFill>
                  <a:prstClr val="white"/>
                </a:solidFill>
                <a:latin typeface="Comic Sans MS" panose="030F0702030302020204" pitchFamily="66" charset="0"/>
                <a:ea typeface="方正卡通简体" panose="03000509000000000000" pitchFamily="65" charset="-122"/>
                <a:cs typeface="Times New Roman" panose="02020603050405020304" pitchFamily="18" charset="0"/>
              </a:rPr>
              <a:t>其他</a:t>
            </a:r>
            <a:r>
              <a:rPr lang="en-US" altLang="zh-CN" sz="2400" dirty="0">
                <a:solidFill>
                  <a:prstClr val="white"/>
                </a:solidFill>
                <a:latin typeface="Comic Sans MS" panose="030F0702030302020204" pitchFamily="66" charset="0"/>
                <a:ea typeface="方正卡通简体" panose="03000509000000000000" pitchFamily="65" charset="-122"/>
                <a:cs typeface="Times New Roman" panose="02020603050405020304" pitchFamily="18" charset="0"/>
              </a:rPr>
              <a:t>.”</a:t>
            </a:r>
            <a:r>
              <a:rPr lang="zh-CN" altLang="en-US" sz="2400" dirty="0">
                <a:solidFill>
                  <a:prstClr val="white"/>
                </a:solidFill>
                <a:latin typeface="Comic Sans MS" panose="030F0702030302020204" pitchFamily="66" charset="0"/>
                <a:ea typeface="方正卡通简体" panose="03000509000000000000" pitchFamily="65" charset="-122"/>
                <a:cs typeface="Times New Roman" panose="02020603050405020304" pitchFamily="18" charset="0"/>
              </a:rPr>
              <a:t>是一个固定句型，表示“</a:t>
            </a:r>
            <a:r>
              <a:rPr lang="zh-CN" altLang="en-US" sz="2400" dirty="0">
                <a:solidFill>
                  <a:prstClr val="white"/>
                </a:solidFill>
                <a:latin typeface="方正卡通简体" panose="03000509000000000000" pitchFamily="65" charset="-122"/>
                <a:ea typeface="方正卡通简体" panose="03000509000000000000" pitchFamily="65" charset="-122"/>
                <a:cs typeface="Times New Roman" panose="02020603050405020304" pitchFamily="18" charset="0"/>
              </a:rPr>
              <a:t>做</a:t>
            </a:r>
            <a:r>
              <a:rPr lang="en-US" altLang="zh-CN" sz="2400" dirty="0">
                <a:solidFill>
                  <a:prstClr val="white"/>
                </a:solidFill>
                <a:latin typeface="方正卡通简体" panose="03000509000000000000" pitchFamily="65" charset="-122"/>
                <a:ea typeface="方正卡通简体" panose="03000509000000000000" pitchFamily="65" charset="-122"/>
                <a:cs typeface="Times New Roman" panose="02020603050405020304" pitchFamily="18" charset="0"/>
              </a:rPr>
              <a:t>……</a:t>
            </a:r>
            <a:r>
              <a:rPr lang="zh-CN" altLang="en-US" sz="2400" dirty="0">
                <a:solidFill>
                  <a:prstClr val="white"/>
                </a:solidFill>
                <a:latin typeface="方正卡通简体" panose="03000509000000000000" pitchFamily="65" charset="-122"/>
                <a:ea typeface="方正卡通简体" panose="03000509000000000000" pitchFamily="65" charset="-122"/>
                <a:cs typeface="Times New Roman" panose="02020603050405020304" pitchFamily="18" charset="0"/>
              </a:rPr>
              <a:t>是</a:t>
            </a:r>
            <a:r>
              <a:rPr lang="en-US" altLang="zh-CN" sz="2400" dirty="0">
                <a:solidFill>
                  <a:prstClr val="white"/>
                </a:solidFill>
                <a:latin typeface="方正卡通简体" panose="03000509000000000000" pitchFamily="65" charset="-122"/>
                <a:ea typeface="方正卡通简体" panose="03000509000000000000" pitchFamily="65" charset="-122"/>
                <a:cs typeface="Times New Roman" panose="02020603050405020304" pitchFamily="18" charset="0"/>
              </a:rPr>
              <a:t>……</a:t>
            </a:r>
            <a:r>
              <a:rPr lang="zh-CN" altLang="en-US" sz="2400" dirty="0">
                <a:solidFill>
                  <a:prstClr val="white"/>
                </a:solidFill>
                <a:latin typeface="方正卡通简体" panose="03000509000000000000" pitchFamily="65" charset="-122"/>
                <a:ea typeface="方正卡通简体" panose="03000509000000000000" pitchFamily="65" charset="-122"/>
                <a:cs typeface="Times New Roman" panose="02020603050405020304" pitchFamily="18" charset="0"/>
              </a:rPr>
              <a:t>的。”如果要表达“做</a:t>
            </a:r>
            <a:r>
              <a:rPr lang="en-US" altLang="zh-CN" sz="2400" dirty="0">
                <a:solidFill>
                  <a:prstClr val="white"/>
                </a:solidFill>
                <a:latin typeface="方正卡通简体" panose="03000509000000000000" pitchFamily="65" charset="-122"/>
                <a:ea typeface="方正卡通简体" panose="03000509000000000000" pitchFamily="65" charset="-122"/>
                <a:cs typeface="Times New Roman" panose="02020603050405020304" pitchFamily="18" charset="0"/>
              </a:rPr>
              <a:t>……</a:t>
            </a:r>
            <a:r>
              <a:rPr lang="zh-CN" altLang="en-US" sz="2400" dirty="0">
                <a:solidFill>
                  <a:prstClr val="white"/>
                </a:solidFill>
                <a:latin typeface="方正卡通简体" panose="03000509000000000000" pitchFamily="65" charset="-122"/>
                <a:ea typeface="方正卡通简体" panose="03000509000000000000" pitchFamily="65" charset="-122"/>
                <a:cs typeface="Times New Roman" panose="02020603050405020304" pitchFamily="18" charset="0"/>
              </a:rPr>
              <a:t>对某人来说是</a:t>
            </a:r>
            <a:r>
              <a:rPr lang="en-US" altLang="zh-CN" sz="2400" dirty="0">
                <a:solidFill>
                  <a:prstClr val="white"/>
                </a:solidFill>
                <a:latin typeface="方正卡通简体" panose="03000509000000000000" pitchFamily="65" charset="-122"/>
                <a:ea typeface="方正卡通简体" panose="03000509000000000000" pitchFamily="65" charset="-122"/>
                <a:cs typeface="Times New Roman" panose="02020603050405020304" pitchFamily="18" charset="0"/>
              </a:rPr>
              <a:t>……</a:t>
            </a:r>
            <a:r>
              <a:rPr lang="zh-CN" altLang="en-US" sz="2400" dirty="0">
                <a:solidFill>
                  <a:prstClr val="white"/>
                </a:solidFill>
                <a:latin typeface="方正卡通简体" panose="03000509000000000000" pitchFamily="65" charset="-122"/>
                <a:ea typeface="方正卡通简体" panose="03000509000000000000" pitchFamily="65" charset="-122"/>
                <a:cs typeface="Times New Roman" panose="02020603050405020304" pitchFamily="18" charset="0"/>
              </a:rPr>
              <a:t>的。”要用</a:t>
            </a:r>
            <a:r>
              <a:rPr lang="zh-CN" altLang="en-US" sz="2400" dirty="0">
                <a:solidFill>
                  <a:prstClr val="white"/>
                </a:solidFill>
                <a:latin typeface="Comic Sans MS" panose="030F0702030302020204" pitchFamily="66" charset="0"/>
                <a:ea typeface="方正卡通简体" panose="03000509000000000000" pitchFamily="65" charset="-122"/>
                <a:cs typeface="Times New Roman" panose="02020603050405020304" pitchFamily="18" charset="0"/>
              </a:rPr>
              <a:t>句型“</a:t>
            </a:r>
            <a:r>
              <a:rPr lang="en-US" altLang="zh-CN" sz="2400" dirty="0">
                <a:solidFill>
                  <a:prstClr val="white"/>
                </a:solidFill>
                <a:latin typeface="Comic Sans MS" panose="030F0702030302020204" pitchFamily="66" charset="0"/>
                <a:ea typeface="方正卡通简体" panose="03000509000000000000" pitchFamily="65" charset="-122"/>
                <a:cs typeface="Times New Roman" panose="02020603050405020304" pitchFamily="18" charset="0"/>
              </a:rPr>
              <a:t>It’s +</a:t>
            </a:r>
            <a:r>
              <a:rPr lang="zh-CN" altLang="en-US" sz="2400" dirty="0">
                <a:solidFill>
                  <a:prstClr val="white"/>
                </a:solidFill>
                <a:latin typeface="Comic Sans MS" panose="030F0702030302020204" pitchFamily="66" charset="0"/>
                <a:ea typeface="方正卡通简体" panose="03000509000000000000" pitchFamily="65" charset="-122"/>
                <a:cs typeface="Times New Roman" panose="02020603050405020304" pitchFamily="18" charset="0"/>
              </a:rPr>
              <a:t>形容词</a:t>
            </a:r>
            <a:r>
              <a:rPr lang="en-US" altLang="zh-CN" sz="2400" dirty="0">
                <a:solidFill>
                  <a:prstClr val="white"/>
                </a:solidFill>
                <a:latin typeface="Comic Sans MS" panose="030F0702030302020204" pitchFamily="66" charset="0"/>
                <a:ea typeface="方正卡通简体" panose="03000509000000000000" pitchFamily="65" charset="-122"/>
                <a:cs typeface="Times New Roman" panose="02020603050405020304" pitchFamily="18" charset="0"/>
              </a:rPr>
              <a:t>+ for +</a:t>
            </a:r>
            <a:r>
              <a:rPr lang="zh-CN" altLang="en-US" sz="2400" dirty="0">
                <a:solidFill>
                  <a:prstClr val="white"/>
                </a:solidFill>
                <a:latin typeface="Comic Sans MS" panose="030F0702030302020204" pitchFamily="66" charset="0"/>
                <a:ea typeface="方正卡通简体" panose="03000509000000000000" pitchFamily="65" charset="-122"/>
                <a:cs typeface="Times New Roman" panose="02020603050405020304" pitchFamily="18" charset="0"/>
              </a:rPr>
              <a:t>人</a:t>
            </a:r>
            <a:r>
              <a:rPr lang="en-US" altLang="zh-CN" sz="2400" dirty="0">
                <a:solidFill>
                  <a:prstClr val="white"/>
                </a:solidFill>
                <a:latin typeface="Comic Sans MS" panose="030F0702030302020204" pitchFamily="66" charset="0"/>
                <a:ea typeface="方正卡通简体" panose="03000509000000000000" pitchFamily="65" charset="-122"/>
                <a:cs typeface="Times New Roman" panose="02020603050405020304" pitchFamily="18" charset="0"/>
              </a:rPr>
              <a:t>+ to +</a:t>
            </a:r>
            <a:r>
              <a:rPr lang="zh-CN" altLang="en-US" sz="2400" dirty="0">
                <a:solidFill>
                  <a:prstClr val="white"/>
                </a:solidFill>
                <a:latin typeface="Comic Sans MS" panose="030F0702030302020204" pitchFamily="66" charset="0"/>
                <a:ea typeface="方正卡通简体" panose="03000509000000000000" pitchFamily="65" charset="-122"/>
                <a:cs typeface="Times New Roman" panose="02020603050405020304" pitchFamily="18" charset="0"/>
              </a:rPr>
              <a:t>动词原形</a:t>
            </a:r>
            <a:r>
              <a:rPr lang="en-US" altLang="zh-CN" sz="2400" dirty="0">
                <a:solidFill>
                  <a:prstClr val="white"/>
                </a:solidFill>
                <a:latin typeface="Comic Sans MS" panose="030F0702030302020204" pitchFamily="66" charset="0"/>
                <a:ea typeface="方正卡通简体" panose="03000509000000000000" pitchFamily="65" charset="-122"/>
                <a:cs typeface="Times New Roman" panose="02020603050405020304" pitchFamily="18" charset="0"/>
              </a:rPr>
              <a:t>+</a:t>
            </a:r>
            <a:r>
              <a:rPr lang="zh-CN" altLang="en-US" sz="2400" dirty="0">
                <a:solidFill>
                  <a:prstClr val="white"/>
                </a:solidFill>
                <a:latin typeface="Comic Sans MS" panose="030F0702030302020204" pitchFamily="66" charset="0"/>
                <a:ea typeface="方正卡通简体" panose="03000509000000000000" pitchFamily="65" charset="-122"/>
                <a:cs typeface="Times New Roman" panose="02020603050405020304" pitchFamily="18" charset="0"/>
              </a:rPr>
              <a:t>其他</a:t>
            </a:r>
            <a:r>
              <a:rPr lang="en-US" altLang="zh-CN" sz="2400" dirty="0">
                <a:solidFill>
                  <a:prstClr val="white"/>
                </a:solidFill>
                <a:latin typeface="Comic Sans MS" panose="030F0702030302020204" pitchFamily="66" charset="0"/>
                <a:ea typeface="方正卡通简体" panose="03000509000000000000" pitchFamily="65" charset="-122"/>
                <a:cs typeface="Times New Roman" panose="02020603050405020304" pitchFamily="18" charset="0"/>
              </a:rPr>
              <a:t>.”</a:t>
            </a:r>
          </a:p>
        </p:txBody>
      </p:sp>
    </p:spTree>
    <p:extLst>
      <p:ext uri="{BB962C8B-B14F-4D97-AF65-F5344CB8AC3E}">
        <p14:creationId xmlns:p14="http://schemas.microsoft.com/office/powerpoint/2010/main" val="25533226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left)">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left)">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wipe(left)">
                                      <p:cBhvr>
                                        <p:cTn id="2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1223573" y="1407911"/>
            <a:ext cx="7920427" cy="2801088"/>
          </a:xfrm>
          <a:prstGeom prst="rect">
            <a:avLst/>
          </a:prstGeom>
          <a:noFill/>
        </p:spPr>
        <p:txBody>
          <a:bodyPr wrap="square" rtlCol="0">
            <a:spAutoFit/>
          </a:bodyPr>
          <a:lstStyle/>
          <a:p>
            <a:pPr lvl="0">
              <a:lnSpc>
                <a:spcPct val="150000"/>
              </a:lnSpc>
            </a:pPr>
            <a:r>
              <a:rPr kumimoji="0" lang="en-US" altLang="zh-CN" sz="2400" b="0" i="0" u="none" strike="noStrike" kern="1200" cap="none" spc="0" normalizeH="0" baseline="0" noProof="0" dirty="0">
                <a:ln>
                  <a:noFill/>
                </a:ln>
                <a:solidFill>
                  <a:prstClr val="black"/>
                </a:solidFill>
                <a:effectLst/>
                <a:uLnTx/>
                <a:uFillTx/>
                <a:latin typeface="Comic Sans MS" panose="030F0702030302020204" pitchFamily="66" charset="0"/>
                <a:ea typeface="宋体" panose="02010600030101010101" pitchFamily="2" charset="-122"/>
                <a:cs typeface="+mn-cs"/>
              </a:rPr>
              <a:t>(     ) </a:t>
            </a:r>
            <a:r>
              <a:rPr lang="en-US" altLang="zh-CN" sz="2400" dirty="0">
                <a:solidFill>
                  <a:prstClr val="black"/>
                </a:solidFill>
                <a:latin typeface="Comic Sans MS" panose="030F0702030302020204" pitchFamily="66" charset="0"/>
              </a:rPr>
              <a:t>______ is easy for me to cook noodles.</a:t>
            </a:r>
          </a:p>
          <a:p>
            <a:pPr lvl="0">
              <a:lnSpc>
                <a:spcPct val="150000"/>
              </a:lnSpc>
            </a:pPr>
            <a:r>
              <a:rPr lang="en-US" altLang="zh-CN" sz="2400" dirty="0">
                <a:solidFill>
                  <a:prstClr val="black"/>
                </a:solidFill>
                <a:latin typeface="Comic Sans MS" panose="030F0702030302020204" pitchFamily="66" charset="0"/>
              </a:rPr>
              <a:t>       A. It</a:t>
            </a:r>
            <a:r>
              <a:rPr lang="zh-CN" altLang="en-US" sz="2400" dirty="0">
                <a:solidFill>
                  <a:prstClr val="black"/>
                </a:solidFill>
                <a:latin typeface="Comic Sans MS" panose="030F0702030302020204" pitchFamily="66" charset="0"/>
              </a:rPr>
              <a:t>　            </a:t>
            </a:r>
            <a:endParaRPr lang="en-US" altLang="zh-CN" sz="2400" dirty="0">
              <a:solidFill>
                <a:prstClr val="black"/>
              </a:solidFill>
              <a:latin typeface="Comic Sans MS" panose="030F0702030302020204" pitchFamily="66" charset="0"/>
            </a:endParaRPr>
          </a:p>
          <a:p>
            <a:pPr lvl="0">
              <a:lnSpc>
                <a:spcPct val="150000"/>
              </a:lnSpc>
            </a:pPr>
            <a:r>
              <a:rPr lang="en-US" altLang="zh-CN" sz="2400" dirty="0">
                <a:solidFill>
                  <a:prstClr val="black"/>
                </a:solidFill>
                <a:latin typeface="Comic Sans MS" panose="030F0702030302020204" pitchFamily="66" charset="0"/>
              </a:rPr>
              <a:t>       B. This</a:t>
            </a:r>
            <a:r>
              <a:rPr lang="zh-CN" altLang="en-US" sz="2400" dirty="0">
                <a:solidFill>
                  <a:prstClr val="black"/>
                </a:solidFill>
                <a:latin typeface="Comic Sans MS" panose="030F0702030302020204" pitchFamily="66" charset="0"/>
              </a:rPr>
              <a:t>　               </a:t>
            </a:r>
            <a:endParaRPr lang="en-US" altLang="zh-CN" sz="2400" dirty="0">
              <a:solidFill>
                <a:prstClr val="black"/>
              </a:solidFill>
              <a:latin typeface="Comic Sans MS" panose="030F0702030302020204" pitchFamily="66" charset="0"/>
            </a:endParaRPr>
          </a:p>
          <a:p>
            <a:pPr lvl="0">
              <a:lnSpc>
                <a:spcPct val="150000"/>
              </a:lnSpc>
            </a:pPr>
            <a:r>
              <a:rPr lang="en-US" altLang="zh-CN" sz="2400" dirty="0">
                <a:solidFill>
                  <a:prstClr val="black"/>
                </a:solidFill>
                <a:latin typeface="Comic Sans MS" panose="030F0702030302020204" pitchFamily="66" charset="0"/>
              </a:rPr>
              <a:t>       C. They</a:t>
            </a:r>
          </a:p>
          <a:p>
            <a:pPr marL="0" marR="0" lvl="0" indent="0" algn="l" defTabSz="457200" rtl="0" eaLnBrk="1" fontAlgn="auto" latinLnBrk="0" hangingPunct="1">
              <a:lnSpc>
                <a:spcPct val="150000"/>
              </a:lnSpc>
              <a:spcBef>
                <a:spcPts val="0"/>
              </a:spcBef>
              <a:spcAft>
                <a:spcPts val="0"/>
              </a:spcAft>
              <a:buClrTx/>
              <a:buSzTx/>
              <a:buFontTx/>
              <a:buNone/>
              <a:tabLst/>
              <a:defRPr/>
            </a:pPr>
            <a:endParaRPr kumimoji="0" lang="en-US" altLang="zh-CN" sz="2400" b="0" i="0" u="none" strike="noStrike" kern="1200" cap="none" spc="0" normalizeH="0" baseline="0" noProof="0" dirty="0">
              <a:ln>
                <a:noFill/>
              </a:ln>
              <a:solidFill>
                <a:prstClr val="black"/>
              </a:solidFill>
              <a:effectLst/>
              <a:uLnTx/>
              <a:uFillTx/>
              <a:latin typeface="Comic Sans MS" panose="030F0702030302020204" pitchFamily="66" charset="0"/>
              <a:ea typeface="宋体" panose="02010600030101010101" pitchFamily="2" charset="-122"/>
              <a:cs typeface="+mn-cs"/>
            </a:endParaRPr>
          </a:p>
        </p:txBody>
      </p:sp>
      <p:sp>
        <p:nvSpPr>
          <p:cNvPr id="20" name="文本框 19"/>
          <p:cNvSpPr txBox="1"/>
          <p:nvPr/>
        </p:nvSpPr>
        <p:spPr>
          <a:xfrm>
            <a:off x="1459689" y="1546584"/>
            <a:ext cx="361677" cy="461665"/>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rgbClr val="FF0000"/>
                </a:solidFill>
                <a:effectLst/>
                <a:uLnTx/>
                <a:uFillTx/>
                <a:latin typeface="Comic Sans MS" panose="030F0702030302020204" pitchFamily="66" charset="0"/>
                <a:ea typeface="宋体" panose="02010600030101010101" pitchFamily="2" charset="-122"/>
                <a:cs typeface="+mn-cs"/>
              </a:rPr>
              <a:t>A   </a:t>
            </a:r>
            <a:endParaRPr kumimoji="0" lang="zh-CN" altLang="en-US" sz="2400" b="0" i="0" u="none" strike="noStrike" kern="1200" cap="none" spc="0" normalizeH="0" baseline="0" noProof="0" dirty="0">
              <a:ln>
                <a:noFill/>
              </a:ln>
              <a:solidFill>
                <a:srgbClr val="FF0000"/>
              </a:solidFill>
              <a:effectLst/>
              <a:uLnTx/>
              <a:uFillTx/>
              <a:latin typeface="Comic Sans MS" panose="030F0702030302020204" pitchFamily="66" charset="0"/>
              <a:ea typeface="宋体" panose="02010600030101010101" pitchFamily="2" charset="-122"/>
              <a:cs typeface="+mn-cs"/>
            </a:endParaRPr>
          </a:p>
        </p:txBody>
      </p:sp>
      <p:sp>
        <p:nvSpPr>
          <p:cNvPr id="8" name="云形 7"/>
          <p:cNvSpPr/>
          <p:nvPr/>
        </p:nvSpPr>
        <p:spPr bwMode="auto">
          <a:xfrm>
            <a:off x="393843" y="326824"/>
            <a:ext cx="1638507" cy="578612"/>
          </a:xfrm>
          <a:prstGeom prst="cloud">
            <a:avLst/>
          </a:prstGeom>
          <a:gradFill>
            <a:gsLst>
              <a:gs pos="0">
                <a:srgbClr val="9BBB59">
                  <a:lumMod val="60000"/>
                  <a:lumOff val="40000"/>
                </a:srgbClr>
              </a:gs>
              <a:gs pos="64000">
                <a:srgbClr val="9BBB59">
                  <a:lumMod val="20000"/>
                  <a:lumOff val="80000"/>
                </a:srgbClr>
              </a:gs>
              <a:gs pos="100000">
                <a:sysClr val="window" lastClr="FFFFFF"/>
              </a:gs>
            </a:gsLst>
            <a:lin ang="16200000" scaled="0"/>
          </a:gradFill>
          <a:ln w="25400" cap="flat" cmpd="sng" algn="ctr">
            <a:noFill/>
            <a:prstDash val="solid"/>
          </a:ln>
          <a:effectLst>
            <a:outerShdw blurRad="50800" dist="38100" dir="2700000" algn="tl" rotWithShape="0">
              <a:prstClr val="black">
                <a:alpha val="40000"/>
              </a:prstClr>
            </a:outerShdw>
          </a:effectLst>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dirty="0">
              <a:ln>
                <a:noFill/>
              </a:ln>
              <a:solidFill>
                <a:prstClr val="white"/>
              </a:solidFill>
              <a:effectLst/>
              <a:uLnTx/>
              <a:uFillTx/>
              <a:latin typeface="Arial" panose="020B0604020202020204"/>
              <a:ea typeface="宋体" panose="02010600030101010101" pitchFamily="2" charset="-122"/>
              <a:cs typeface="+mn-cs"/>
            </a:endParaRPr>
          </a:p>
        </p:txBody>
      </p:sp>
      <p:sp>
        <p:nvSpPr>
          <p:cNvPr id="10" name="TextBox 36"/>
          <p:cNvSpPr txBox="1">
            <a:spLocks noChangeArrowheads="1"/>
          </p:cNvSpPr>
          <p:nvPr/>
        </p:nvSpPr>
        <p:spPr bwMode="auto">
          <a:xfrm>
            <a:off x="838316" y="414047"/>
            <a:ext cx="866575" cy="313656"/>
          </a:xfrm>
          <a:prstGeom prst="rect">
            <a:avLst/>
          </a:prstGeom>
          <a:noFill/>
          <a:ln w="9525">
            <a:noFill/>
            <a:miter lim="800000"/>
          </a:ln>
        </p:spPr>
        <p:txBody>
          <a:bodyPr wrap="none">
            <a:spAutoFit/>
          </a:bodyPr>
          <a:lstStyle/>
          <a:p>
            <a:pPr marL="0" marR="0" lvl="0" indent="0" algn="ctr" defTabSz="914400" rtl="0" eaLnBrk="1" fontAlgn="base" latinLnBrk="0" hangingPunct="1">
              <a:lnSpc>
                <a:spcPct val="90000"/>
              </a:lnSpc>
              <a:spcBef>
                <a:spcPct val="0"/>
              </a:spcBef>
              <a:spcAft>
                <a:spcPct val="0"/>
              </a:spcAft>
              <a:buClrTx/>
              <a:buSzTx/>
              <a:buFont typeface="Arial" panose="020B0604020202020204" pitchFamily="34" charset="0"/>
              <a:buNone/>
              <a:tabLst/>
              <a:defRPr/>
            </a:pPr>
            <a:r>
              <a:rPr kumimoji="0" lang="en-US" altLang="zh-CN" sz="2000" b="1" i="0" u="none" strike="noStrike" kern="0" cap="none" spc="0" normalizeH="0" baseline="0" noProof="0" dirty="0">
                <a:ln>
                  <a:noFill/>
                </a:ln>
                <a:solidFill>
                  <a:srgbClr val="1F497D"/>
                </a:solidFill>
                <a:effectLst/>
                <a:uLnTx/>
                <a:uFillTx/>
                <a:latin typeface="Arial" panose="020B0604020202020204" pitchFamily="34" charset="0"/>
                <a:ea typeface="宋体" panose="02010600030101010101" pitchFamily="2" charset="-122"/>
                <a:cs typeface="Arial" panose="020B0604020202020204" pitchFamily="34" charset="0"/>
              </a:rPr>
              <a:t>Pratise.</a:t>
            </a:r>
            <a:endParaRPr kumimoji="0" lang="zh-CN" altLang="en-US" sz="2000" b="1" i="0" u="none" strike="noStrike" kern="0" cap="none" spc="0" normalizeH="0" baseline="0" noProof="0" dirty="0">
              <a:ln>
                <a:noFill/>
              </a:ln>
              <a:solidFill>
                <a:srgbClr val="1F497D"/>
              </a:solidFill>
              <a:effectLst/>
              <a:uLnTx/>
              <a:uFillTx/>
              <a:latin typeface="Arial" panose="020B0604020202020204" pitchFamily="34" charset="0"/>
              <a:ea typeface="宋体" panose="02010600030101010101" pitchFamily="2" charset="-122"/>
              <a:cs typeface="Arial" panose="020B0604020202020204" pitchFamily="34" charset="0"/>
            </a:endParaRPr>
          </a:p>
        </p:txBody>
      </p:sp>
    </p:spTree>
    <p:extLst>
      <p:ext uri="{BB962C8B-B14F-4D97-AF65-F5344CB8AC3E}">
        <p14:creationId xmlns:p14="http://schemas.microsoft.com/office/powerpoint/2010/main" val="31306236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900" decel="100000" fill="hold"/>
                                        <p:tgtEl>
                                          <p:spTgt spid="20"/>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0"/>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0"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6"/>
          <p:cNvPicPr>
            <a:picLocks noChangeAspect="1" noChangeArrowheads="1"/>
          </p:cNvPicPr>
          <p:nvPr/>
        </p:nvPicPr>
        <p:blipFill>
          <a:blip r:embed="rId2">
            <a:extLst>
              <a:ext uri="{28A0092B-C50C-407E-A947-70E740481C1C}">
                <a14:useLocalDpi xmlns:a14="http://schemas.microsoft.com/office/drawing/2010/main" val="0"/>
              </a:ext>
            </a:extLst>
          </a:blip>
          <a:srcRect l="11018" t="66357" r="9489" b="5904"/>
          <a:stretch>
            <a:fillRect/>
          </a:stretch>
        </p:blipFill>
        <p:spPr bwMode="auto">
          <a:xfrm>
            <a:off x="1229302" y="703353"/>
            <a:ext cx="5839553" cy="2949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a:spLocks noChangeArrowheads="1"/>
          </p:cNvSpPr>
          <p:nvPr/>
        </p:nvSpPr>
        <p:spPr bwMode="auto">
          <a:xfrm>
            <a:off x="1197145" y="3908021"/>
            <a:ext cx="610135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000" b="1" dirty="0">
                <a:latin typeface="Comic Sans MS" panose="030F0702030302020204" pitchFamily="66" charset="0"/>
              </a:rPr>
              <a:t>What’s on their heads? __________________</a:t>
            </a:r>
            <a:endParaRPr lang="zh-CN" altLang="en-US" sz="2000" b="1" dirty="0">
              <a:latin typeface="Comic Sans MS" panose="030F0702030302020204" pitchFamily="66" charset="0"/>
            </a:endParaRPr>
          </a:p>
        </p:txBody>
      </p:sp>
      <p:sp>
        <p:nvSpPr>
          <p:cNvPr id="4" name="矩形 3"/>
          <p:cNvSpPr>
            <a:spLocks noChangeArrowheads="1"/>
          </p:cNvSpPr>
          <p:nvPr/>
        </p:nvSpPr>
        <p:spPr bwMode="auto">
          <a:xfrm>
            <a:off x="1232032" y="4418865"/>
            <a:ext cx="525977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000" b="1" dirty="0">
                <a:latin typeface="Comic Sans MS" panose="030F0702030302020204" pitchFamily="66" charset="0"/>
              </a:rPr>
              <a:t>Are they happy? __________________</a:t>
            </a:r>
            <a:endParaRPr lang="zh-CN" altLang="en-US" sz="2000" b="1" dirty="0">
              <a:latin typeface="Comic Sans MS" panose="030F0702030302020204" pitchFamily="66" charset="0"/>
            </a:endParaRPr>
          </a:p>
        </p:txBody>
      </p:sp>
      <p:sp>
        <p:nvSpPr>
          <p:cNvPr id="5" name="文本框 21"/>
          <p:cNvSpPr txBox="1">
            <a:spLocks noChangeArrowheads="1"/>
          </p:cNvSpPr>
          <p:nvPr/>
        </p:nvSpPr>
        <p:spPr bwMode="auto">
          <a:xfrm>
            <a:off x="4325063" y="3908021"/>
            <a:ext cx="158729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000" b="1" dirty="0">
                <a:solidFill>
                  <a:srgbClr val="FF0000"/>
                </a:solidFill>
                <a:latin typeface="Comic Sans MS" panose="030F0702030302020204" pitchFamily="66" charset="0"/>
              </a:rPr>
              <a:t>Some cups.</a:t>
            </a:r>
            <a:endParaRPr lang="zh-CN" altLang="en-US" sz="2000" b="1" dirty="0">
              <a:solidFill>
                <a:srgbClr val="FF0000"/>
              </a:solidFill>
              <a:latin typeface="Comic Sans MS" panose="030F0702030302020204" pitchFamily="66" charset="0"/>
            </a:endParaRPr>
          </a:p>
        </p:txBody>
      </p:sp>
      <p:sp>
        <p:nvSpPr>
          <p:cNvPr id="6" name="文本框 22"/>
          <p:cNvSpPr txBox="1">
            <a:spLocks noChangeArrowheads="1"/>
          </p:cNvSpPr>
          <p:nvPr/>
        </p:nvSpPr>
        <p:spPr bwMode="auto">
          <a:xfrm>
            <a:off x="3498692" y="4408916"/>
            <a:ext cx="201850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000" b="1" dirty="0">
                <a:solidFill>
                  <a:srgbClr val="FF0000"/>
                </a:solidFill>
                <a:latin typeface="Comic Sans MS" panose="030F0702030302020204" pitchFamily="66" charset="0"/>
              </a:rPr>
              <a:t>Yes, they are.</a:t>
            </a:r>
            <a:endParaRPr lang="zh-CN" altLang="en-US" sz="2000" b="1" dirty="0">
              <a:solidFill>
                <a:srgbClr val="FF0000"/>
              </a:solidFill>
              <a:latin typeface="Comic Sans MS" panose="030F0702030302020204" pitchFamily="66" charset="0"/>
            </a:endParaRPr>
          </a:p>
        </p:txBody>
      </p:sp>
      <p:sp>
        <p:nvSpPr>
          <p:cNvPr id="9" name="云形 8"/>
          <p:cNvSpPr/>
          <p:nvPr/>
        </p:nvSpPr>
        <p:spPr bwMode="auto">
          <a:xfrm>
            <a:off x="88778" y="124741"/>
            <a:ext cx="2272682" cy="578612"/>
          </a:xfrm>
          <a:prstGeom prst="cloud">
            <a:avLst/>
          </a:prstGeom>
          <a:gradFill>
            <a:gsLst>
              <a:gs pos="0">
                <a:srgbClr val="9BBB59">
                  <a:lumMod val="60000"/>
                  <a:lumOff val="40000"/>
                </a:srgbClr>
              </a:gs>
              <a:gs pos="64000">
                <a:srgbClr val="9BBB59">
                  <a:lumMod val="20000"/>
                  <a:lumOff val="80000"/>
                </a:srgbClr>
              </a:gs>
              <a:gs pos="100000">
                <a:sysClr val="window" lastClr="FFFFFF"/>
              </a:gs>
            </a:gsLst>
            <a:lin ang="16200000" scaled="0"/>
          </a:gradFill>
          <a:ln w="25400" cap="flat" cmpd="sng" algn="ctr">
            <a:noFill/>
            <a:prstDash val="solid"/>
          </a:ln>
          <a:effectLst>
            <a:outerShdw blurRad="50800" dist="38100" dir="2700000" algn="tl" rotWithShape="0">
              <a:prstClr val="black">
                <a:alpha val="40000"/>
              </a:prstClr>
            </a:outerShdw>
          </a:effectLst>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dirty="0">
              <a:ln>
                <a:noFill/>
              </a:ln>
              <a:solidFill>
                <a:prstClr val="white"/>
              </a:solidFill>
              <a:effectLst/>
              <a:uLnTx/>
              <a:uFillTx/>
              <a:latin typeface="Arial" panose="020B0604020202020204"/>
              <a:ea typeface="宋体" panose="02010600030101010101" pitchFamily="2" charset="-122"/>
              <a:cs typeface="+mn-cs"/>
            </a:endParaRPr>
          </a:p>
        </p:txBody>
      </p:sp>
      <p:sp>
        <p:nvSpPr>
          <p:cNvPr id="10" name="TextBox 36"/>
          <p:cNvSpPr txBox="1">
            <a:spLocks noChangeArrowheads="1"/>
          </p:cNvSpPr>
          <p:nvPr/>
        </p:nvSpPr>
        <p:spPr bwMode="auto">
          <a:xfrm>
            <a:off x="171866" y="211964"/>
            <a:ext cx="2050562" cy="369332"/>
          </a:xfrm>
          <a:prstGeom prst="rect">
            <a:avLst/>
          </a:prstGeom>
          <a:noFill/>
          <a:ln w="9525">
            <a:noFill/>
            <a:miter lim="800000"/>
          </a:ln>
        </p:spPr>
        <p:txBody>
          <a:bodyPr wrap="none">
            <a:spAutoFit/>
          </a:bodyPr>
          <a:lstStyle/>
          <a:p>
            <a:pPr marL="0" marR="0" lvl="0" indent="0" algn="ctr" defTabSz="914400" rtl="0" eaLnBrk="1" fontAlgn="base" latinLnBrk="0" hangingPunct="1">
              <a:lnSpc>
                <a:spcPct val="90000"/>
              </a:lnSpc>
              <a:spcBef>
                <a:spcPct val="0"/>
              </a:spcBef>
              <a:spcAft>
                <a:spcPct val="0"/>
              </a:spcAft>
              <a:buClrTx/>
              <a:buSzTx/>
              <a:buFont typeface="Arial" panose="020B0604020202020204" pitchFamily="34" charset="0"/>
              <a:buNone/>
              <a:tabLst/>
              <a:defRPr/>
            </a:pPr>
            <a:r>
              <a:rPr kumimoji="0" lang="en-US" altLang="zh-CN" sz="2000" b="1" i="0" u="none" strike="noStrike" kern="0" cap="none" spc="0" normalizeH="0" baseline="0" noProof="0" dirty="0">
                <a:ln>
                  <a:noFill/>
                </a:ln>
                <a:solidFill>
                  <a:srgbClr val="1F497D"/>
                </a:solidFill>
                <a:effectLst/>
                <a:uLnTx/>
                <a:uFillTx/>
                <a:latin typeface="Arial" panose="020B0604020202020204" pitchFamily="34" charset="0"/>
                <a:ea typeface="宋体" panose="02010600030101010101" pitchFamily="2" charset="-122"/>
                <a:cs typeface="Arial" panose="020B0604020202020204" pitchFamily="34" charset="0"/>
              </a:rPr>
              <a:t>Watch and say.</a:t>
            </a:r>
            <a:endParaRPr kumimoji="0" lang="zh-CN" altLang="en-US" sz="2000" b="1" i="0" u="none" strike="noStrike" kern="0" cap="none" spc="0" normalizeH="0" baseline="0" noProof="0" dirty="0">
              <a:ln>
                <a:noFill/>
              </a:ln>
              <a:solidFill>
                <a:srgbClr val="1F497D"/>
              </a:solidFill>
              <a:effectLst/>
              <a:uLnTx/>
              <a:uFillTx/>
              <a:latin typeface="Arial" panose="020B0604020202020204" pitchFamily="34" charset="0"/>
              <a:ea typeface="宋体" panose="02010600030101010101" pitchFamily="2" charset="-122"/>
              <a:cs typeface="Arial" panose="020B0604020202020204" pitchFamily="34" charset="0"/>
            </a:endParaRPr>
          </a:p>
        </p:txBody>
      </p:sp>
      <p:pic>
        <p:nvPicPr>
          <p:cNvPr id="2050" name="Picture 2">
            <a:hlinkClick r:id="rId3" action="ppaction://hlinkfile"/>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17492" y="79959"/>
            <a:ext cx="493713" cy="4206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131197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lef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left)">
                                      <p:cBhvr>
                                        <p:cTn id="14" dur="50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898525" y="1847616"/>
            <a:ext cx="7129462"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defTabSz="914400" eaLnBrk="1" fontAlgn="base" hangingPunct="1">
              <a:lnSpc>
                <a:spcPct val="150000"/>
              </a:lnSpc>
              <a:spcBef>
                <a:spcPct val="0"/>
              </a:spcBef>
              <a:spcAft>
                <a:spcPct val="0"/>
              </a:spcAft>
              <a:buFont typeface="Arial" pitchFamily="34" charset="0"/>
              <a:buNone/>
            </a:pPr>
            <a:r>
              <a:rPr lang="en-US" altLang="zh-CN" sz="2400" b="1" dirty="0">
                <a:solidFill>
                  <a:prstClr val="black"/>
                </a:solidFill>
                <a:latin typeface="Comic Sans MS" panose="030F0702030302020204" pitchFamily="66" charset="0"/>
              </a:rPr>
              <a:t>Why do they have cups on their heads? </a:t>
            </a:r>
          </a:p>
        </p:txBody>
      </p:sp>
      <p:sp>
        <p:nvSpPr>
          <p:cNvPr id="3" name="矩形 2"/>
          <p:cNvSpPr>
            <a:spLocks noChangeArrowheads="1"/>
          </p:cNvSpPr>
          <p:nvPr/>
        </p:nvSpPr>
        <p:spPr bwMode="auto">
          <a:xfrm>
            <a:off x="898525" y="2493729"/>
            <a:ext cx="7273925" cy="11390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defTabSz="914400" eaLnBrk="1" fontAlgn="base" hangingPunct="1">
              <a:lnSpc>
                <a:spcPct val="150000"/>
              </a:lnSpc>
              <a:spcBef>
                <a:spcPct val="0"/>
              </a:spcBef>
              <a:spcAft>
                <a:spcPct val="0"/>
              </a:spcAft>
              <a:buFont typeface="Arial" pitchFamily="34" charset="0"/>
              <a:buNone/>
            </a:pPr>
            <a:r>
              <a:rPr lang="en-US" altLang="zh-CN" sz="2400" b="1" dirty="0">
                <a:solidFill>
                  <a:srgbClr val="FF0000"/>
                </a:solidFill>
                <a:latin typeface="Comic Sans MS" panose="030F0702030302020204" pitchFamily="66" charset="0"/>
              </a:rPr>
              <a:t>Because Amy asked Lingling to bring some caps for the game, but Lingling bought some cups.</a:t>
            </a:r>
          </a:p>
        </p:txBody>
      </p:sp>
      <p:sp>
        <p:nvSpPr>
          <p:cNvPr id="4" name="云形 3"/>
          <p:cNvSpPr/>
          <p:nvPr/>
        </p:nvSpPr>
        <p:spPr bwMode="auto">
          <a:xfrm>
            <a:off x="0" y="124740"/>
            <a:ext cx="2560319" cy="654905"/>
          </a:xfrm>
          <a:prstGeom prst="cloud">
            <a:avLst/>
          </a:prstGeom>
          <a:gradFill>
            <a:gsLst>
              <a:gs pos="0">
                <a:srgbClr val="9BBB59">
                  <a:lumMod val="60000"/>
                  <a:lumOff val="40000"/>
                </a:srgbClr>
              </a:gs>
              <a:gs pos="64000">
                <a:srgbClr val="9BBB59">
                  <a:lumMod val="20000"/>
                  <a:lumOff val="80000"/>
                </a:srgbClr>
              </a:gs>
              <a:gs pos="100000">
                <a:sysClr val="window" lastClr="FFFFFF"/>
              </a:gs>
            </a:gsLst>
            <a:lin ang="16200000" scaled="0"/>
          </a:gradFill>
          <a:ln w="25400" cap="flat" cmpd="sng" algn="ctr">
            <a:noFill/>
            <a:prstDash val="solid"/>
          </a:ln>
          <a:effectLst>
            <a:outerShdw blurRad="50800" dist="38100" dir="2700000" algn="tl" rotWithShape="0">
              <a:prstClr val="black">
                <a:alpha val="40000"/>
              </a:prstClr>
            </a:outerShdw>
          </a:effectLst>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dirty="0">
              <a:ln>
                <a:noFill/>
              </a:ln>
              <a:solidFill>
                <a:prstClr val="white"/>
              </a:solidFill>
              <a:effectLst/>
              <a:uLnTx/>
              <a:uFillTx/>
              <a:latin typeface="Arial" panose="020B0604020202020204"/>
              <a:ea typeface="宋体" panose="02010600030101010101" pitchFamily="2" charset="-122"/>
              <a:cs typeface="+mn-cs"/>
            </a:endParaRPr>
          </a:p>
        </p:txBody>
      </p:sp>
      <p:sp>
        <p:nvSpPr>
          <p:cNvPr id="5" name="TextBox 36"/>
          <p:cNvSpPr txBox="1">
            <a:spLocks noChangeArrowheads="1"/>
          </p:cNvSpPr>
          <p:nvPr/>
        </p:nvSpPr>
        <p:spPr bwMode="auto">
          <a:xfrm>
            <a:off x="61719" y="211964"/>
            <a:ext cx="2505814" cy="369332"/>
          </a:xfrm>
          <a:prstGeom prst="rect">
            <a:avLst/>
          </a:prstGeom>
          <a:noFill/>
          <a:ln w="9525">
            <a:noFill/>
            <a:miter lim="800000"/>
          </a:ln>
        </p:spPr>
        <p:txBody>
          <a:bodyPr wrap="none">
            <a:spAutoFit/>
          </a:bodyPr>
          <a:lstStyle/>
          <a:p>
            <a:pPr marL="0" marR="0" lvl="0" indent="0" algn="ctr" defTabSz="914400" rtl="0" eaLnBrk="1" fontAlgn="base" latinLnBrk="0" hangingPunct="1">
              <a:lnSpc>
                <a:spcPct val="90000"/>
              </a:lnSpc>
              <a:spcBef>
                <a:spcPct val="0"/>
              </a:spcBef>
              <a:spcAft>
                <a:spcPct val="0"/>
              </a:spcAft>
              <a:buClrTx/>
              <a:buSzTx/>
              <a:buFont typeface="Arial" panose="020B0604020202020204" pitchFamily="34" charset="0"/>
              <a:buNone/>
              <a:tabLst/>
              <a:defRPr/>
            </a:pPr>
            <a:r>
              <a:rPr kumimoji="0" lang="en-US" altLang="zh-CN" sz="2000" b="1" i="0" u="none" strike="noStrike" kern="0" cap="none" spc="0" normalizeH="0" baseline="0" noProof="0" dirty="0">
                <a:ln>
                  <a:noFill/>
                </a:ln>
                <a:solidFill>
                  <a:srgbClr val="1F497D"/>
                </a:solidFill>
                <a:effectLst/>
                <a:uLnTx/>
                <a:uFillTx/>
                <a:latin typeface="Arial" panose="020B0604020202020204" pitchFamily="34" charset="0"/>
                <a:ea typeface="宋体" panose="02010600030101010101" pitchFamily="2" charset="-122"/>
                <a:cs typeface="Arial" panose="020B0604020202020204" pitchFamily="34" charset="0"/>
              </a:rPr>
              <a:t>Watch and answer.</a:t>
            </a:r>
            <a:endParaRPr kumimoji="0" lang="zh-CN" altLang="en-US" sz="2000" b="1" i="0" u="none" strike="noStrike" kern="0" cap="none" spc="0" normalizeH="0" baseline="0" noProof="0" dirty="0">
              <a:ln>
                <a:noFill/>
              </a:ln>
              <a:solidFill>
                <a:srgbClr val="1F497D"/>
              </a:solidFill>
              <a:effectLst/>
              <a:uLnTx/>
              <a:uFillTx/>
              <a:latin typeface="Arial" panose="020B0604020202020204" pitchFamily="34" charset="0"/>
              <a:ea typeface="宋体" panose="02010600030101010101" pitchFamily="2" charset="-122"/>
              <a:cs typeface="Arial" panose="020B0604020202020204" pitchFamily="34" charset="0"/>
            </a:endParaRPr>
          </a:p>
        </p:txBody>
      </p:sp>
    </p:spTree>
    <p:extLst>
      <p:ext uri="{BB962C8B-B14F-4D97-AF65-F5344CB8AC3E}">
        <p14:creationId xmlns:p14="http://schemas.microsoft.com/office/powerpoint/2010/main" val="22119085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1115219" y="1732113"/>
            <a:ext cx="7129462" cy="585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50000"/>
              </a:lnSpc>
            </a:pPr>
            <a:r>
              <a:rPr lang="en-US" altLang="zh-CN" sz="2400" b="1" dirty="0">
                <a:latin typeface="Comic Sans MS" panose="030F0702030302020204" pitchFamily="66" charset="0"/>
              </a:rPr>
              <a:t>Why are they laughing? </a:t>
            </a:r>
          </a:p>
        </p:txBody>
      </p:sp>
      <p:sp>
        <p:nvSpPr>
          <p:cNvPr id="3" name="矩形 2"/>
          <p:cNvSpPr>
            <a:spLocks noChangeArrowheads="1"/>
          </p:cNvSpPr>
          <p:nvPr/>
        </p:nvSpPr>
        <p:spPr bwMode="auto">
          <a:xfrm>
            <a:off x="1115219" y="2378226"/>
            <a:ext cx="7273925" cy="585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50000"/>
              </a:lnSpc>
            </a:pPr>
            <a:r>
              <a:rPr lang="en-US" altLang="zh-CN" sz="2400" b="1">
                <a:solidFill>
                  <a:srgbClr val="FF0000"/>
                </a:solidFill>
                <a:latin typeface="Comic Sans MS" panose="030F0702030302020204" pitchFamily="66" charset="0"/>
              </a:rPr>
              <a:t>Because they put the cups on their heads.</a:t>
            </a:r>
          </a:p>
        </p:txBody>
      </p:sp>
      <p:sp>
        <p:nvSpPr>
          <p:cNvPr id="4" name="云形 3"/>
          <p:cNvSpPr/>
          <p:nvPr/>
        </p:nvSpPr>
        <p:spPr bwMode="auto">
          <a:xfrm>
            <a:off x="0" y="124740"/>
            <a:ext cx="2560319" cy="654905"/>
          </a:xfrm>
          <a:prstGeom prst="cloud">
            <a:avLst/>
          </a:prstGeom>
          <a:gradFill>
            <a:gsLst>
              <a:gs pos="0">
                <a:srgbClr val="9BBB59">
                  <a:lumMod val="60000"/>
                  <a:lumOff val="40000"/>
                </a:srgbClr>
              </a:gs>
              <a:gs pos="64000">
                <a:srgbClr val="9BBB59">
                  <a:lumMod val="20000"/>
                  <a:lumOff val="80000"/>
                </a:srgbClr>
              </a:gs>
              <a:gs pos="100000">
                <a:sysClr val="window" lastClr="FFFFFF"/>
              </a:gs>
            </a:gsLst>
            <a:lin ang="16200000" scaled="0"/>
          </a:gradFill>
          <a:ln w="25400" cap="flat" cmpd="sng" algn="ctr">
            <a:noFill/>
            <a:prstDash val="solid"/>
          </a:ln>
          <a:effectLst>
            <a:outerShdw blurRad="50800" dist="38100" dir="2700000" algn="tl" rotWithShape="0">
              <a:prstClr val="black">
                <a:alpha val="40000"/>
              </a:prstClr>
            </a:outerShdw>
          </a:effectLst>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dirty="0">
              <a:ln>
                <a:noFill/>
              </a:ln>
              <a:solidFill>
                <a:prstClr val="white"/>
              </a:solidFill>
              <a:effectLst/>
              <a:uLnTx/>
              <a:uFillTx/>
              <a:latin typeface="Arial" panose="020B0604020202020204"/>
              <a:ea typeface="宋体" panose="02010600030101010101" pitchFamily="2" charset="-122"/>
              <a:cs typeface="+mn-cs"/>
            </a:endParaRPr>
          </a:p>
        </p:txBody>
      </p:sp>
      <p:sp>
        <p:nvSpPr>
          <p:cNvPr id="5" name="TextBox 36"/>
          <p:cNvSpPr txBox="1">
            <a:spLocks noChangeArrowheads="1"/>
          </p:cNvSpPr>
          <p:nvPr/>
        </p:nvSpPr>
        <p:spPr bwMode="auto">
          <a:xfrm>
            <a:off x="61719" y="211964"/>
            <a:ext cx="2505814" cy="369332"/>
          </a:xfrm>
          <a:prstGeom prst="rect">
            <a:avLst/>
          </a:prstGeom>
          <a:noFill/>
          <a:ln w="9525">
            <a:noFill/>
            <a:miter lim="800000"/>
          </a:ln>
        </p:spPr>
        <p:txBody>
          <a:bodyPr wrap="none">
            <a:spAutoFit/>
          </a:bodyPr>
          <a:lstStyle/>
          <a:p>
            <a:pPr marL="0" marR="0" lvl="0" indent="0" algn="ctr" defTabSz="914400" rtl="0" eaLnBrk="1" fontAlgn="base" latinLnBrk="0" hangingPunct="1">
              <a:lnSpc>
                <a:spcPct val="90000"/>
              </a:lnSpc>
              <a:spcBef>
                <a:spcPct val="0"/>
              </a:spcBef>
              <a:spcAft>
                <a:spcPct val="0"/>
              </a:spcAft>
              <a:buClrTx/>
              <a:buSzTx/>
              <a:buFont typeface="Arial" panose="020B0604020202020204" pitchFamily="34" charset="0"/>
              <a:buNone/>
              <a:tabLst/>
              <a:defRPr/>
            </a:pPr>
            <a:r>
              <a:rPr kumimoji="0" lang="en-US" altLang="zh-CN" sz="2000" b="1" i="0" u="none" strike="noStrike" kern="0" cap="none" spc="0" normalizeH="0" baseline="0" noProof="0" dirty="0">
                <a:ln>
                  <a:noFill/>
                </a:ln>
                <a:solidFill>
                  <a:srgbClr val="1F497D"/>
                </a:solidFill>
                <a:effectLst/>
                <a:uLnTx/>
                <a:uFillTx/>
                <a:latin typeface="Arial" panose="020B0604020202020204" pitchFamily="34" charset="0"/>
                <a:ea typeface="宋体" panose="02010600030101010101" pitchFamily="2" charset="-122"/>
                <a:cs typeface="Arial" panose="020B0604020202020204" pitchFamily="34" charset="0"/>
              </a:rPr>
              <a:t>Watch and answer.</a:t>
            </a:r>
            <a:endParaRPr kumimoji="0" lang="zh-CN" altLang="en-US" sz="2000" b="1" i="0" u="none" strike="noStrike" kern="0" cap="none" spc="0" normalizeH="0" baseline="0" noProof="0" dirty="0">
              <a:ln>
                <a:noFill/>
              </a:ln>
              <a:solidFill>
                <a:srgbClr val="1F497D"/>
              </a:solidFill>
              <a:effectLst/>
              <a:uLnTx/>
              <a:uFillTx/>
              <a:latin typeface="Arial" panose="020B0604020202020204" pitchFamily="34" charset="0"/>
              <a:ea typeface="宋体" panose="02010600030101010101" pitchFamily="2" charset="-122"/>
              <a:cs typeface="Arial" panose="020B0604020202020204" pitchFamily="34" charset="0"/>
            </a:endParaRPr>
          </a:p>
        </p:txBody>
      </p:sp>
    </p:spTree>
    <p:extLst>
      <p:ext uri="{BB962C8B-B14F-4D97-AF65-F5344CB8AC3E}">
        <p14:creationId xmlns:p14="http://schemas.microsoft.com/office/powerpoint/2010/main" val="9560092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https://p5.ssl.qhimgs1.com/sdr/400__/t0162dbad55689a7335.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7483" y="91656"/>
            <a:ext cx="589643" cy="576699"/>
          </a:xfrm>
          <a:prstGeom prst="rect">
            <a:avLst/>
          </a:prstGeom>
          <a:noFill/>
          <a:extLst>
            <a:ext uri="{909E8E84-426E-40DD-AFC4-6F175D3DCCD1}">
              <a14:hiddenFill xmlns:a14="http://schemas.microsoft.com/office/drawing/2010/main">
                <a:solidFill>
                  <a:srgbClr val="FFFFFF"/>
                </a:solidFill>
              </a14:hiddenFill>
            </a:ext>
          </a:extLst>
        </p:spPr>
      </p:pic>
      <p:sp>
        <p:nvSpPr>
          <p:cNvPr id="6" name="圆角矩形 5">
            <a:hlinkClick r:id="rId5" action="ppaction://hlinksldjump"/>
          </p:cNvPr>
          <p:cNvSpPr/>
          <p:nvPr/>
        </p:nvSpPr>
        <p:spPr bwMode="auto">
          <a:xfrm>
            <a:off x="666207" y="147953"/>
            <a:ext cx="2490650" cy="464103"/>
          </a:xfrm>
          <a:prstGeom prst="roundRect">
            <a:avLst>
              <a:gd name="adj" fmla="val 38436"/>
            </a:avLst>
          </a:prstGeom>
          <a:gradFill flip="none" rotWithShape="1">
            <a:gsLst>
              <a:gs pos="0">
                <a:srgbClr val="FFFF66">
                  <a:tint val="66000"/>
                  <a:satMod val="160000"/>
                </a:srgbClr>
              </a:gs>
              <a:gs pos="50000">
                <a:srgbClr val="FFFF66">
                  <a:tint val="44500"/>
                  <a:satMod val="160000"/>
                </a:srgbClr>
              </a:gs>
              <a:gs pos="100000">
                <a:srgbClr val="FFFF66">
                  <a:tint val="23500"/>
                  <a:satMod val="160000"/>
                </a:srgbClr>
              </a:gs>
            </a:gsLst>
            <a:lin ang="16200000" scaled="1"/>
            <a:tileRect/>
          </a:gradFill>
          <a:ln w="76200">
            <a:solidFill>
              <a:srgbClr val="00B0F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relaxedInset"/>
          </a:sp3d>
        </p:spPr>
        <p:style>
          <a:lnRef idx="1">
            <a:schemeClr val="accent1"/>
          </a:lnRef>
          <a:fillRef idx="2">
            <a:schemeClr val="accent1"/>
          </a:fillRef>
          <a:effectRef idx="1">
            <a:schemeClr val="accent1"/>
          </a:effectRef>
          <a:fontRef idx="minor">
            <a:schemeClr val="dk1"/>
          </a:fontRef>
        </p:style>
        <p:txBody>
          <a:bodyPr anchor="ctr"/>
          <a:lstStyle/>
          <a:p>
            <a:pPr algn="ctr" defTabSz="914400" fontAlgn="base">
              <a:lnSpc>
                <a:spcPct val="90000"/>
              </a:lnSpc>
              <a:spcBef>
                <a:spcPct val="0"/>
              </a:spcBef>
              <a:spcAft>
                <a:spcPct val="0"/>
              </a:spcAft>
              <a:defRPr/>
            </a:pPr>
            <a:r>
              <a:rPr lang="en-US" altLang="zh-CN" sz="2000" b="1" kern="0" dirty="0">
                <a:solidFill>
                  <a:srgbClr val="1F497D"/>
                </a:solidFill>
                <a:latin typeface="Arial" pitchFamily="34" charset="0"/>
                <a:ea typeface="微软雅黑" pitchFamily="34" charset="-122"/>
                <a:cs typeface="Arial" pitchFamily="34" charset="0"/>
              </a:rPr>
              <a:t>Listen and read.</a:t>
            </a:r>
            <a:endParaRPr lang="zh-CN" altLang="en-US" sz="2000" b="1" kern="0" dirty="0">
              <a:solidFill>
                <a:srgbClr val="1F497D"/>
              </a:solidFill>
              <a:latin typeface="Arial" pitchFamily="34" charset="0"/>
              <a:ea typeface="微软雅黑" pitchFamily="34" charset="-122"/>
              <a:cs typeface="Arial" pitchFamily="34" charset="0"/>
            </a:endParaRPr>
          </a:p>
        </p:txBody>
      </p:sp>
      <p:pic>
        <p:nvPicPr>
          <p:cNvPr id="1026"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37911" y="1697670"/>
            <a:ext cx="6182543" cy="31379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TextBox 6"/>
          <p:cNvSpPr txBox="1"/>
          <p:nvPr/>
        </p:nvSpPr>
        <p:spPr>
          <a:xfrm>
            <a:off x="1241659" y="759010"/>
            <a:ext cx="6901314" cy="1015663"/>
          </a:xfrm>
          <a:prstGeom prst="rect">
            <a:avLst/>
          </a:prstGeom>
          <a:noFill/>
        </p:spPr>
        <p:txBody>
          <a:bodyPr wrap="square" rtlCol="0">
            <a:spAutoFit/>
          </a:bodyPr>
          <a:lstStyle/>
          <a:p>
            <a:r>
              <a:rPr lang="en-US" altLang="zh-CN" sz="2000" dirty="0">
                <a:latin typeface="Comic Sans MS" panose="030F0702030302020204" pitchFamily="66" charset="0"/>
              </a:rPr>
              <a:t>Sam came into the classroom and saw some friends there. They had cups on their heads. “Why do you have cups on your heads? Why are you laughing?” he asked.</a:t>
            </a:r>
            <a:endParaRPr lang="zh-CN" altLang="en-US" sz="2000" dirty="0">
              <a:latin typeface="Comic Sans MS" panose="030F0702030302020204" pitchFamily="66" charset="0"/>
            </a:endParaRPr>
          </a:p>
        </p:txBody>
      </p:sp>
      <p:pic>
        <p:nvPicPr>
          <p:cNvPr id="2" name="M8U1-2.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3388311" y="75205"/>
            <a:ext cx="609600" cy="609600"/>
          </a:xfrm>
          <a:prstGeom prst="rect">
            <a:avLst/>
          </a:prstGeom>
        </p:spPr>
      </p:pic>
    </p:spTree>
    <p:extLst>
      <p:ext uri="{BB962C8B-B14F-4D97-AF65-F5344CB8AC3E}">
        <p14:creationId xmlns:p14="http://schemas.microsoft.com/office/powerpoint/2010/main" val="12596278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additive="base">
                                        <p:cTn id="7" dur="500" fill="hold"/>
                                        <p:tgtEl>
                                          <p:spTgt spid="1026"/>
                                        </p:tgtEl>
                                        <p:attrNameLst>
                                          <p:attrName>ppt_x</p:attrName>
                                        </p:attrNameLst>
                                      </p:cBhvr>
                                      <p:tavLst>
                                        <p:tav tm="0">
                                          <p:val>
                                            <p:strVal val="#ppt_x"/>
                                          </p:val>
                                        </p:tav>
                                        <p:tav tm="100000">
                                          <p:val>
                                            <p:strVal val="#ppt_x"/>
                                          </p:val>
                                        </p:tav>
                                      </p:tavLst>
                                    </p:anim>
                                    <p:anim calcmode="lin" valueType="num">
                                      <p:cBhvr additive="base">
                                        <p:cTn id="8"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4" restart="whenNotActive" fill="hold" evtFilter="cancelBubble" nodeType="interactiveSeq">
                <p:stCondLst>
                  <p:cond evt="onClick" delay="0">
                    <p:tgtEl>
                      <p:spTgt spid="2"/>
                    </p:tgtEl>
                  </p:cond>
                </p:stCondLst>
                <p:endSync evt="end" delay="0">
                  <p:rtn val="all"/>
                </p:endSync>
                <p:childTnLst>
                  <p:par>
                    <p:cTn id="15" fill="hold">
                      <p:stCondLst>
                        <p:cond delay="0"/>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1" fill="hold"/>
                                        <p:tgtEl>
                                          <p:spTgt spid="2"/>
                                        </p:tgtEl>
                                      </p:cBhvr>
                                    </p:cmd>
                                  </p:childTnLst>
                                </p:cTn>
                              </p:par>
                            </p:childTnLst>
                          </p:cTn>
                        </p:par>
                      </p:childTnLst>
                    </p:cTn>
                  </p:par>
                </p:childTnLst>
              </p:cTn>
              <p:nextCondLst>
                <p:cond evt="onClick" delay="0">
                  <p:tgtEl>
                    <p:spTgt spid="2"/>
                  </p:tgtEl>
                </p:cond>
              </p:nextCondLst>
            </p:seq>
            <p:audio>
              <p:cMediaNode vol="80000" numSld="3">
                <p:cTn id="19" fill="hold" display="0">
                  <p:stCondLst>
                    <p:cond delay="indefinite"/>
                  </p:stCondLst>
                  <p:endCondLst>
                    <p:cond evt="onStopAudio" delay="0">
                      <p:tgtEl>
                        <p:sldTgt/>
                      </p:tgtEl>
                    </p:cond>
                  </p:endCondLst>
                </p:cTn>
                <p:tgtEl>
                  <p:spTgt spid="2"/>
                </p:tgtEl>
              </p:cMediaNode>
            </p:audio>
          </p:childTnLst>
        </p:cTn>
      </p:par>
    </p:tnLst>
    <p:bldLst>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https://p5.ssl.qhimgs1.com/sdr/400__/t0162dbad55689a733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7483" y="91656"/>
            <a:ext cx="589643" cy="576699"/>
          </a:xfrm>
          <a:prstGeom prst="rect">
            <a:avLst/>
          </a:prstGeom>
          <a:noFill/>
          <a:extLst>
            <a:ext uri="{909E8E84-426E-40DD-AFC4-6F175D3DCCD1}">
              <a14:hiddenFill xmlns:a14="http://schemas.microsoft.com/office/drawing/2010/main">
                <a:solidFill>
                  <a:srgbClr val="FFFFFF"/>
                </a:solidFill>
              </a14:hiddenFill>
            </a:ext>
          </a:extLst>
        </p:spPr>
      </p:pic>
      <p:sp>
        <p:nvSpPr>
          <p:cNvPr id="6" name="圆角矩形 5">
            <a:hlinkClick r:id="rId3" action="ppaction://hlinksldjump"/>
          </p:cNvPr>
          <p:cNvSpPr/>
          <p:nvPr/>
        </p:nvSpPr>
        <p:spPr bwMode="auto">
          <a:xfrm>
            <a:off x="666207" y="147953"/>
            <a:ext cx="2490650" cy="464103"/>
          </a:xfrm>
          <a:prstGeom prst="roundRect">
            <a:avLst>
              <a:gd name="adj" fmla="val 38436"/>
            </a:avLst>
          </a:prstGeom>
          <a:gradFill flip="none" rotWithShape="1">
            <a:gsLst>
              <a:gs pos="0">
                <a:srgbClr val="FFFF66">
                  <a:tint val="66000"/>
                  <a:satMod val="160000"/>
                </a:srgbClr>
              </a:gs>
              <a:gs pos="50000">
                <a:srgbClr val="FFFF66">
                  <a:tint val="44500"/>
                  <a:satMod val="160000"/>
                </a:srgbClr>
              </a:gs>
              <a:gs pos="100000">
                <a:srgbClr val="FFFF66">
                  <a:tint val="23500"/>
                  <a:satMod val="160000"/>
                </a:srgbClr>
              </a:gs>
            </a:gsLst>
            <a:lin ang="16200000" scaled="1"/>
            <a:tileRect/>
          </a:gradFill>
          <a:ln w="76200">
            <a:solidFill>
              <a:srgbClr val="00B0F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relaxedInset"/>
          </a:sp3d>
        </p:spPr>
        <p:style>
          <a:lnRef idx="1">
            <a:schemeClr val="accent1"/>
          </a:lnRef>
          <a:fillRef idx="2">
            <a:schemeClr val="accent1"/>
          </a:fillRef>
          <a:effectRef idx="1">
            <a:schemeClr val="accent1"/>
          </a:effectRef>
          <a:fontRef idx="minor">
            <a:schemeClr val="dk1"/>
          </a:fontRef>
        </p:style>
        <p:txBody>
          <a:bodyPr anchor="ctr"/>
          <a:lstStyle/>
          <a:p>
            <a:pPr algn="ctr" defTabSz="914400" fontAlgn="base">
              <a:lnSpc>
                <a:spcPct val="90000"/>
              </a:lnSpc>
              <a:spcBef>
                <a:spcPct val="0"/>
              </a:spcBef>
              <a:spcAft>
                <a:spcPct val="0"/>
              </a:spcAft>
              <a:defRPr/>
            </a:pPr>
            <a:r>
              <a:rPr lang="en-US" altLang="zh-CN" sz="2000" b="1" kern="0" dirty="0">
                <a:solidFill>
                  <a:srgbClr val="1F497D"/>
                </a:solidFill>
                <a:latin typeface="Arial" pitchFamily="34" charset="0"/>
                <a:ea typeface="微软雅黑" pitchFamily="34" charset="-122"/>
                <a:cs typeface="Arial" pitchFamily="34" charset="0"/>
              </a:rPr>
              <a:t>Listen and read.</a:t>
            </a:r>
            <a:endParaRPr lang="zh-CN" altLang="en-US" sz="2000" b="1" kern="0" dirty="0">
              <a:solidFill>
                <a:srgbClr val="1F497D"/>
              </a:solidFill>
              <a:latin typeface="Arial" pitchFamily="34" charset="0"/>
              <a:ea typeface="微软雅黑" pitchFamily="34" charset="-122"/>
              <a:cs typeface="Arial" pitchFamily="34" charset="0"/>
            </a:endParaRPr>
          </a:p>
        </p:txBody>
      </p:sp>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57162" y="1735647"/>
            <a:ext cx="6201994" cy="309250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TextBox 6"/>
          <p:cNvSpPr txBox="1"/>
          <p:nvPr/>
        </p:nvSpPr>
        <p:spPr>
          <a:xfrm>
            <a:off x="933651" y="668355"/>
            <a:ext cx="7305574" cy="1323439"/>
          </a:xfrm>
          <a:prstGeom prst="rect">
            <a:avLst/>
          </a:prstGeom>
          <a:noFill/>
        </p:spPr>
        <p:txBody>
          <a:bodyPr wrap="square" rtlCol="0">
            <a:spAutoFit/>
          </a:bodyPr>
          <a:lstStyle/>
          <a:p>
            <a:r>
              <a:rPr lang="en-US" altLang="zh-CN" sz="2000" dirty="0">
                <a:latin typeface="Comic Sans MS" panose="030F0702030302020204" pitchFamily="66" charset="0"/>
              </a:rPr>
              <a:t>Daming told him the story. They planned to play a baseball game. Amy asked Lingling to bring some caps for the game. But Lingling brought some cups. They all laughed. Then they put the cups on their heads and laughed more.</a:t>
            </a:r>
            <a:endParaRPr lang="zh-CN" altLang="en-US" sz="2000" dirty="0">
              <a:latin typeface="Comic Sans MS" panose="030F0702030302020204" pitchFamily="66" charset="0"/>
            </a:endParaRPr>
          </a:p>
        </p:txBody>
      </p:sp>
    </p:spTree>
    <p:extLst>
      <p:ext uri="{BB962C8B-B14F-4D97-AF65-F5344CB8AC3E}">
        <p14:creationId xmlns:p14="http://schemas.microsoft.com/office/powerpoint/2010/main" val="17103308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500"/>
                                        <p:tgtEl>
                                          <p:spTgt spid="205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https://p5.ssl.qhimgs1.com/sdr/400__/t0162dbad55689a733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7483" y="91656"/>
            <a:ext cx="589643" cy="576699"/>
          </a:xfrm>
          <a:prstGeom prst="rect">
            <a:avLst/>
          </a:prstGeom>
          <a:noFill/>
          <a:extLst>
            <a:ext uri="{909E8E84-426E-40DD-AFC4-6F175D3DCCD1}">
              <a14:hiddenFill xmlns:a14="http://schemas.microsoft.com/office/drawing/2010/main">
                <a:solidFill>
                  <a:srgbClr val="FFFFFF"/>
                </a:solidFill>
              </a14:hiddenFill>
            </a:ext>
          </a:extLst>
        </p:spPr>
      </p:pic>
      <p:sp>
        <p:nvSpPr>
          <p:cNvPr id="6" name="圆角矩形 5">
            <a:hlinkClick r:id="rId3" action="ppaction://hlinksldjump"/>
          </p:cNvPr>
          <p:cNvSpPr/>
          <p:nvPr/>
        </p:nvSpPr>
        <p:spPr bwMode="auto">
          <a:xfrm>
            <a:off x="666207" y="147953"/>
            <a:ext cx="2490650" cy="464103"/>
          </a:xfrm>
          <a:prstGeom prst="roundRect">
            <a:avLst>
              <a:gd name="adj" fmla="val 38436"/>
            </a:avLst>
          </a:prstGeom>
          <a:gradFill flip="none" rotWithShape="1">
            <a:gsLst>
              <a:gs pos="0">
                <a:srgbClr val="FFFF66">
                  <a:tint val="66000"/>
                  <a:satMod val="160000"/>
                </a:srgbClr>
              </a:gs>
              <a:gs pos="50000">
                <a:srgbClr val="FFFF66">
                  <a:tint val="44500"/>
                  <a:satMod val="160000"/>
                </a:srgbClr>
              </a:gs>
              <a:gs pos="100000">
                <a:srgbClr val="FFFF66">
                  <a:tint val="23500"/>
                  <a:satMod val="160000"/>
                </a:srgbClr>
              </a:gs>
            </a:gsLst>
            <a:lin ang="16200000" scaled="1"/>
            <a:tileRect/>
          </a:gradFill>
          <a:ln w="76200">
            <a:solidFill>
              <a:srgbClr val="00B0F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relaxedInset"/>
          </a:sp3d>
        </p:spPr>
        <p:style>
          <a:lnRef idx="1">
            <a:schemeClr val="accent1"/>
          </a:lnRef>
          <a:fillRef idx="2">
            <a:schemeClr val="accent1"/>
          </a:fillRef>
          <a:effectRef idx="1">
            <a:schemeClr val="accent1"/>
          </a:effectRef>
          <a:fontRef idx="minor">
            <a:schemeClr val="dk1"/>
          </a:fontRef>
        </p:style>
        <p:txBody>
          <a:bodyPr anchor="ctr"/>
          <a:lstStyle/>
          <a:p>
            <a:pPr algn="ctr" defTabSz="914400" fontAlgn="base">
              <a:lnSpc>
                <a:spcPct val="90000"/>
              </a:lnSpc>
              <a:spcBef>
                <a:spcPct val="0"/>
              </a:spcBef>
              <a:spcAft>
                <a:spcPct val="0"/>
              </a:spcAft>
              <a:defRPr/>
            </a:pPr>
            <a:r>
              <a:rPr lang="en-US" altLang="zh-CN" sz="2000" b="1" kern="0" dirty="0">
                <a:solidFill>
                  <a:srgbClr val="1F497D"/>
                </a:solidFill>
                <a:latin typeface="Arial" pitchFamily="34" charset="0"/>
                <a:ea typeface="微软雅黑" pitchFamily="34" charset="-122"/>
                <a:cs typeface="Arial" pitchFamily="34" charset="0"/>
              </a:rPr>
              <a:t>Listen and read.</a:t>
            </a:r>
            <a:endParaRPr lang="zh-CN" altLang="en-US" sz="2000" b="1" kern="0" dirty="0">
              <a:solidFill>
                <a:srgbClr val="1F497D"/>
              </a:solidFill>
              <a:latin typeface="Arial" pitchFamily="34" charset="0"/>
              <a:ea typeface="微软雅黑" pitchFamily="34" charset="-122"/>
              <a:cs typeface="Arial" pitchFamily="34" charset="0"/>
            </a:endParaRPr>
          </a:p>
        </p:txBody>
      </p:sp>
      <p:pic>
        <p:nvPicPr>
          <p:cNvPr id="307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62891" y="2057094"/>
            <a:ext cx="5830605" cy="287237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TextBox 6"/>
          <p:cNvSpPr txBox="1"/>
          <p:nvPr/>
        </p:nvSpPr>
        <p:spPr>
          <a:xfrm>
            <a:off x="933651" y="668355"/>
            <a:ext cx="8037094" cy="1631216"/>
          </a:xfrm>
          <a:prstGeom prst="rect">
            <a:avLst/>
          </a:prstGeom>
          <a:noFill/>
        </p:spPr>
        <p:txBody>
          <a:bodyPr wrap="square" rtlCol="0">
            <a:spAutoFit/>
          </a:bodyPr>
          <a:lstStyle/>
          <a:p>
            <a:r>
              <a:rPr lang="en-US" altLang="zh-CN" sz="2000" dirty="0">
                <a:latin typeface="Comic Sans MS" panose="030F0702030302020204" pitchFamily="66" charset="0"/>
              </a:rPr>
              <a:t>Sam smiled. “It’s easy to make mistakes with English words,” he said.”I make lots of mistakes with Chinese words too.Now look what’s in my bag!” Sam opened his bag. There were baseball caps! “Hooray!” everyone shouted. They put the caps on. Then they went to the playground and played baseball together.</a:t>
            </a:r>
            <a:endParaRPr lang="zh-CN" altLang="en-US" sz="2000" dirty="0">
              <a:latin typeface="Comic Sans MS" panose="030F0702030302020204" pitchFamily="66" charset="0"/>
            </a:endParaRPr>
          </a:p>
        </p:txBody>
      </p:sp>
    </p:spTree>
    <p:extLst>
      <p:ext uri="{BB962C8B-B14F-4D97-AF65-F5344CB8AC3E}">
        <p14:creationId xmlns:p14="http://schemas.microsoft.com/office/powerpoint/2010/main" val="4331394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fade">
                                      <p:cBhvr>
                                        <p:cTn id="7" dur="500"/>
                                        <p:tgtEl>
                                          <p:spTgt spid="307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4" name="Picture 4" descr="C:\Users\Lenovo\Pictures\图片17_副本.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7143" y="1028613"/>
            <a:ext cx="6869113" cy="3648075"/>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a:extLst>
              <a:ext uri="{FF2B5EF4-FFF2-40B4-BE49-F238E27FC236}">
                <a16:creationId xmlns:a16="http://schemas.microsoft.com/office/drawing/2014/main" id="{4A00862D-6B95-4F81-BEA4-138D10D7B04B}"/>
              </a:ext>
            </a:extLst>
          </p:cNvPr>
          <p:cNvSpPr/>
          <p:nvPr/>
        </p:nvSpPr>
        <p:spPr>
          <a:xfrm>
            <a:off x="1196788" y="943654"/>
            <a:ext cx="453886" cy="171208"/>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pic>
        <p:nvPicPr>
          <p:cNvPr id="8" name="Picture 4" descr="https://p5.ssl.qhimgs1.com/sdr/400__/t0162dbad55689a7335.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564" y="677653"/>
            <a:ext cx="589643" cy="576699"/>
          </a:xfrm>
          <a:prstGeom prst="rect">
            <a:avLst/>
          </a:prstGeom>
          <a:noFill/>
          <a:extLst>
            <a:ext uri="{909E8E84-426E-40DD-AFC4-6F175D3DCCD1}">
              <a14:hiddenFill xmlns:a14="http://schemas.microsoft.com/office/drawing/2010/main">
                <a:solidFill>
                  <a:srgbClr val="FFFFFF"/>
                </a:solidFill>
              </a14:hiddenFill>
            </a:ext>
          </a:extLst>
        </p:spPr>
      </p:pic>
      <p:sp>
        <p:nvSpPr>
          <p:cNvPr id="9" name="圆角矩形 8">
            <a:hlinkClick r:id="rId5" action="ppaction://hlinksldjump"/>
          </p:cNvPr>
          <p:cNvSpPr/>
          <p:nvPr/>
        </p:nvSpPr>
        <p:spPr bwMode="auto">
          <a:xfrm>
            <a:off x="635798" y="733950"/>
            <a:ext cx="2730136" cy="464103"/>
          </a:xfrm>
          <a:prstGeom prst="roundRect">
            <a:avLst>
              <a:gd name="adj" fmla="val 38436"/>
            </a:avLst>
          </a:prstGeom>
          <a:gradFill flip="none" rotWithShape="1">
            <a:gsLst>
              <a:gs pos="0">
                <a:srgbClr val="FFFF66">
                  <a:tint val="66000"/>
                  <a:satMod val="160000"/>
                </a:srgbClr>
              </a:gs>
              <a:gs pos="50000">
                <a:srgbClr val="FFFF66">
                  <a:tint val="44500"/>
                  <a:satMod val="160000"/>
                </a:srgbClr>
              </a:gs>
              <a:gs pos="100000">
                <a:srgbClr val="FFFF66">
                  <a:tint val="23500"/>
                  <a:satMod val="160000"/>
                </a:srgbClr>
              </a:gs>
            </a:gsLst>
            <a:lin ang="16200000" scaled="1"/>
            <a:tileRect/>
          </a:gradFill>
          <a:ln w="76200">
            <a:solidFill>
              <a:srgbClr val="00B0F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relaxedInset"/>
          </a:sp3d>
        </p:spPr>
        <p:style>
          <a:lnRef idx="1">
            <a:schemeClr val="accent1"/>
          </a:lnRef>
          <a:fillRef idx="2">
            <a:schemeClr val="accent1"/>
          </a:fillRef>
          <a:effectRef idx="1">
            <a:schemeClr val="accent1"/>
          </a:effectRef>
          <a:fontRef idx="minor">
            <a:schemeClr val="dk1"/>
          </a:fontRef>
        </p:style>
        <p:txBody>
          <a:bodyPr anchor="ctr"/>
          <a:lstStyle/>
          <a:p>
            <a:pPr algn="ctr" defTabSz="914400" fontAlgn="base">
              <a:lnSpc>
                <a:spcPct val="90000"/>
              </a:lnSpc>
              <a:spcBef>
                <a:spcPct val="0"/>
              </a:spcBef>
              <a:spcAft>
                <a:spcPct val="0"/>
              </a:spcAft>
              <a:defRPr/>
            </a:pPr>
            <a:r>
              <a:rPr lang="en-US" altLang="zh-CN" sz="2000" b="1" kern="0" dirty="0">
                <a:solidFill>
                  <a:srgbClr val="1F497D"/>
                </a:solidFill>
                <a:latin typeface="Arial" pitchFamily="34" charset="0"/>
                <a:ea typeface="微软雅黑" pitchFamily="34" charset="-122"/>
                <a:cs typeface="Arial" pitchFamily="34" charset="0"/>
              </a:rPr>
              <a:t>Look, listen and say.</a:t>
            </a:r>
            <a:endParaRPr lang="zh-CN" altLang="en-US" sz="2000" b="1" kern="0" dirty="0">
              <a:solidFill>
                <a:srgbClr val="1F497D"/>
              </a:solidFill>
              <a:latin typeface="Arial" pitchFamily="34" charset="0"/>
              <a:ea typeface="微软雅黑" pitchFamily="34" charset="-122"/>
              <a:cs typeface="Arial" pitchFamily="34" charset="0"/>
            </a:endParaRPr>
          </a:p>
        </p:txBody>
      </p:sp>
      <p:grpSp>
        <p:nvGrpSpPr>
          <p:cNvPr id="13" name="组合 12"/>
          <p:cNvGrpSpPr/>
          <p:nvPr/>
        </p:nvGrpSpPr>
        <p:grpSpPr>
          <a:xfrm>
            <a:off x="297998" y="65405"/>
            <a:ext cx="2038864" cy="637362"/>
            <a:chOff x="902" y="97"/>
            <a:chExt cx="3211" cy="1004"/>
          </a:xfrm>
        </p:grpSpPr>
        <p:pic>
          <p:nvPicPr>
            <p:cNvPr id="15" name="图片 14" descr="标题栏.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02" y="97"/>
              <a:ext cx="3211" cy="1004"/>
            </a:xfrm>
            <a:prstGeom prst="rect">
              <a:avLst/>
            </a:prstGeom>
          </p:spPr>
        </p:pic>
        <p:sp>
          <p:nvSpPr>
            <p:cNvPr id="16" name="标题 1"/>
            <p:cNvSpPr txBox="1"/>
            <p:nvPr/>
          </p:nvSpPr>
          <p:spPr>
            <a:xfrm>
              <a:off x="1434" y="353"/>
              <a:ext cx="1824" cy="492"/>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kumimoji="1" lang="zh-CN" altLang="en-US" sz="1600" dirty="0">
                  <a:solidFill>
                    <a:schemeClr val="tx2"/>
                  </a:solidFill>
                  <a:latin typeface="黑体" panose="02010609060101010101" pitchFamily="49" charset="-122"/>
                  <a:ea typeface="黑体" panose="02010609060101010101" pitchFamily="49" charset="-122"/>
                </a:rPr>
                <a:t>第一课时</a:t>
              </a:r>
            </a:p>
          </p:txBody>
        </p:sp>
      </p:grpSp>
      <p:sp>
        <p:nvSpPr>
          <p:cNvPr id="5" name="矩形 4"/>
          <p:cNvSpPr/>
          <p:nvPr/>
        </p:nvSpPr>
        <p:spPr>
          <a:xfrm>
            <a:off x="1090909" y="1803359"/>
            <a:ext cx="2010487" cy="369332"/>
          </a:xfrm>
          <a:prstGeom prst="rect">
            <a:avLst/>
          </a:prstGeom>
        </p:spPr>
        <p:txBody>
          <a:bodyPr wrap="none">
            <a:spAutoFit/>
          </a:bodyPr>
          <a:lstStyle/>
          <a:p>
            <a:pPr lvl="0"/>
            <a:r>
              <a:rPr lang="en-US" altLang="zh-CN" dirty="0">
                <a:latin typeface="Comic Sans MS" panose="030F0702030302020204" pitchFamily="66" charset="0"/>
              </a:rPr>
              <a:t>Where’s my bag?</a:t>
            </a:r>
          </a:p>
        </p:txBody>
      </p:sp>
      <p:sp>
        <p:nvSpPr>
          <p:cNvPr id="6" name="矩形 5"/>
          <p:cNvSpPr/>
          <p:nvPr/>
        </p:nvSpPr>
        <p:spPr>
          <a:xfrm>
            <a:off x="3459276" y="2601192"/>
            <a:ext cx="2286000" cy="560666"/>
          </a:xfrm>
          <a:prstGeom prst="rect">
            <a:avLst/>
          </a:prstGeom>
        </p:spPr>
        <p:txBody>
          <a:bodyPr>
            <a:spAutoFit/>
          </a:bodyPr>
          <a:lstStyle/>
          <a:p>
            <a:pPr lvl="0">
              <a:lnSpc>
                <a:spcPts val="1800"/>
              </a:lnSpc>
            </a:pPr>
            <a:r>
              <a:rPr lang="en-US" altLang="zh-CN" dirty="0">
                <a:solidFill>
                  <a:prstClr val="black"/>
                </a:solidFill>
                <a:latin typeface="Comic Sans MS" panose="030F0702030302020204" pitchFamily="66" charset="0"/>
              </a:rPr>
              <a:t>I put it on </a:t>
            </a:r>
          </a:p>
          <a:p>
            <a:pPr lvl="0">
              <a:lnSpc>
                <a:spcPts val="1800"/>
              </a:lnSpc>
            </a:pPr>
            <a:r>
              <a:rPr lang="en-US" altLang="zh-CN" dirty="0">
                <a:solidFill>
                  <a:prstClr val="black"/>
                </a:solidFill>
                <a:latin typeface="Comic Sans MS" panose="030F0702030302020204" pitchFamily="66" charset="0"/>
              </a:rPr>
              <a:t>your bed.</a:t>
            </a:r>
          </a:p>
        </p:txBody>
      </p:sp>
      <p:sp>
        <p:nvSpPr>
          <p:cNvPr id="17" name="矩形 16"/>
          <p:cNvSpPr/>
          <p:nvPr/>
        </p:nvSpPr>
        <p:spPr>
          <a:xfrm>
            <a:off x="5328972" y="1387861"/>
            <a:ext cx="2286000" cy="784830"/>
          </a:xfrm>
          <a:prstGeom prst="rect">
            <a:avLst/>
          </a:prstGeom>
        </p:spPr>
        <p:txBody>
          <a:bodyPr>
            <a:spAutoFit/>
          </a:bodyPr>
          <a:lstStyle/>
          <a:p>
            <a:pPr lvl="0" algn="ctr">
              <a:lnSpc>
                <a:spcPts val="1800"/>
              </a:lnSpc>
            </a:pPr>
            <a:r>
              <a:rPr lang="en-US" altLang="zh-CN" dirty="0">
                <a:solidFill>
                  <a:prstClr val="black"/>
                </a:solidFill>
                <a:latin typeface="Comic Sans MS" panose="030F0702030302020204" pitchFamily="66" charset="0"/>
              </a:rPr>
              <a:t>Why can’t </a:t>
            </a:r>
          </a:p>
          <a:p>
            <a:pPr lvl="0">
              <a:lnSpc>
                <a:spcPts val="1800"/>
              </a:lnSpc>
            </a:pPr>
            <a:r>
              <a:rPr lang="en-US" altLang="zh-CN" dirty="0">
                <a:solidFill>
                  <a:prstClr val="black"/>
                </a:solidFill>
                <a:latin typeface="Comic Sans MS" panose="030F0702030302020204" pitchFamily="66" charset="0"/>
              </a:rPr>
              <a:t>I see it? Oh, it’s under my bed.</a:t>
            </a:r>
          </a:p>
        </p:txBody>
      </p:sp>
      <p:pic>
        <p:nvPicPr>
          <p:cNvPr id="1026" name="Picture 2">
            <a:hlinkClick r:id="rId7" action="ppaction://hlinkfile"/>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702913" y="755658"/>
            <a:ext cx="493713" cy="4206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124"/>
                                        </p:tgtEl>
                                        <p:attrNameLst>
                                          <p:attrName>style.visibility</p:attrName>
                                        </p:attrNameLst>
                                      </p:cBhvr>
                                      <p:to>
                                        <p:strVal val="visible"/>
                                      </p:to>
                                    </p:set>
                                    <p:animEffect transition="in" filter="fade">
                                      <p:cBhvr>
                                        <p:cTn id="7" dur="500"/>
                                        <p:tgtEl>
                                          <p:spTgt spid="512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circle(in)">
                                      <p:cBhvr>
                                        <p:cTn id="17" dur="20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circle(in)">
                                      <p:cBhvr>
                                        <p:cTn id="22"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9"/>
          <p:cNvSpPr txBox="1">
            <a:spLocks noChangeArrowheads="1"/>
          </p:cNvSpPr>
          <p:nvPr/>
        </p:nvSpPr>
        <p:spPr bwMode="auto">
          <a:xfrm>
            <a:off x="1067585" y="712270"/>
            <a:ext cx="7529471" cy="3785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000" dirty="0">
                <a:latin typeface="Comic Sans MS" panose="030F0702030302020204" pitchFamily="66" charset="0"/>
              </a:rPr>
              <a:t>Sam _____ into the classroom and ____ some friends put</a:t>
            </a:r>
            <a:r>
              <a:rPr lang="en-US" altLang="zh-CN" sz="2000" u="sng" dirty="0">
                <a:latin typeface="Comic Sans MS" panose="030F0702030302020204" pitchFamily="66" charset="0"/>
              </a:rPr>
              <a:t>____ </a:t>
            </a:r>
            <a:r>
              <a:rPr lang="en-US" altLang="zh-CN" sz="2000" dirty="0">
                <a:latin typeface="Comic Sans MS" panose="030F0702030302020204" pitchFamily="66" charset="0"/>
              </a:rPr>
              <a:t>on their heads. He asked:</a:t>
            </a:r>
            <a:r>
              <a:rPr lang="en-US" altLang="zh-CN" sz="2000" dirty="0">
                <a:latin typeface="Comic Sans MS" panose="030F0702030302020204" pitchFamily="66" charset="0"/>
                <a:cs typeface="Arial" pitchFamily="34" charset="0"/>
              </a:rPr>
              <a:t>“</a:t>
            </a:r>
            <a:r>
              <a:rPr lang="en-US" altLang="zh-CN" sz="2000" dirty="0">
                <a:latin typeface="Comic Sans MS" panose="030F0702030302020204" pitchFamily="66" charset="0"/>
              </a:rPr>
              <a:t> _____ do you have cups on your heads? ____ are you laughing?</a:t>
            </a:r>
            <a:r>
              <a:rPr lang="en-US" altLang="zh-CN" sz="2000" dirty="0">
                <a:latin typeface="Comic Sans MS" panose="030F0702030302020204" pitchFamily="66" charset="0"/>
                <a:cs typeface="Arial" pitchFamily="34" charset="0"/>
              </a:rPr>
              <a:t>”</a:t>
            </a:r>
          </a:p>
          <a:p>
            <a:pPr eaLnBrk="1" hangingPunct="1"/>
            <a:r>
              <a:rPr lang="en-US" altLang="zh-CN" sz="2000" dirty="0">
                <a:latin typeface="Comic Sans MS" panose="030F0702030302020204" pitchFamily="66" charset="0"/>
              </a:rPr>
              <a:t>Daming told him, they _______ to play a  ________ game. Amy asked Lingling to bring some caps.  But Lingling brought some ______. So they put the cups on their heads and all laughed _____.</a:t>
            </a:r>
          </a:p>
          <a:p>
            <a:pPr eaLnBrk="1" hangingPunct="1"/>
            <a:r>
              <a:rPr lang="en-US" altLang="zh-CN" sz="2000" dirty="0">
                <a:latin typeface="Comic Sans MS" panose="030F0702030302020204" pitchFamily="66" charset="0"/>
              </a:rPr>
              <a:t>Simon _______ and ______:</a:t>
            </a:r>
            <a:r>
              <a:rPr lang="en-US" altLang="zh-CN" sz="2000" dirty="0">
                <a:latin typeface="Comic Sans MS" panose="030F0702030302020204" pitchFamily="66" charset="0"/>
                <a:cs typeface="Arial" pitchFamily="34" charset="0"/>
              </a:rPr>
              <a:t>“</a:t>
            </a:r>
            <a:r>
              <a:rPr lang="en-US" altLang="zh-CN" sz="2000" dirty="0">
                <a:latin typeface="Comic Sans MS" panose="030F0702030302020204" pitchFamily="66" charset="0"/>
              </a:rPr>
              <a:t> It’s easy to make _______   with English words. I make lots of mistakes _____Chinese words too.</a:t>
            </a:r>
            <a:r>
              <a:rPr lang="en-US" altLang="zh-CN" sz="2000" dirty="0">
                <a:latin typeface="Comic Sans MS" panose="030F0702030302020204" pitchFamily="66" charset="0"/>
                <a:cs typeface="Arial" pitchFamily="34" charset="0"/>
              </a:rPr>
              <a:t>”</a:t>
            </a:r>
            <a:r>
              <a:rPr lang="en-US" altLang="zh-CN" sz="2000" dirty="0">
                <a:latin typeface="Comic Sans MS" panose="030F0702030302020204" pitchFamily="66" charset="0"/>
              </a:rPr>
              <a:t> Sam opened his bag. There were ________caps. Everyone shouted and put the ____ on .Then they went to playground and played __________ together.</a:t>
            </a:r>
          </a:p>
        </p:txBody>
      </p:sp>
      <p:sp>
        <p:nvSpPr>
          <p:cNvPr id="3" name="Text Box 12"/>
          <p:cNvSpPr txBox="1">
            <a:spLocks noChangeArrowheads="1"/>
          </p:cNvSpPr>
          <p:nvPr/>
        </p:nvSpPr>
        <p:spPr bwMode="auto">
          <a:xfrm>
            <a:off x="1656459" y="673625"/>
            <a:ext cx="93662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000" dirty="0">
                <a:solidFill>
                  <a:srgbClr val="FF0000"/>
                </a:solidFill>
                <a:latin typeface="Comic Sans MS" panose="030F0702030302020204" pitchFamily="66" charset="0"/>
              </a:rPr>
              <a:t>came</a:t>
            </a:r>
          </a:p>
        </p:txBody>
      </p:sp>
      <p:sp>
        <p:nvSpPr>
          <p:cNvPr id="4" name="Text Box 15"/>
          <p:cNvSpPr txBox="1">
            <a:spLocks noChangeArrowheads="1"/>
          </p:cNvSpPr>
          <p:nvPr/>
        </p:nvSpPr>
        <p:spPr bwMode="auto">
          <a:xfrm>
            <a:off x="5421304" y="1067670"/>
            <a:ext cx="88423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000" dirty="0">
                <a:solidFill>
                  <a:srgbClr val="FF0000"/>
                </a:solidFill>
                <a:latin typeface="Comic Sans MS" panose="030F0702030302020204" pitchFamily="66" charset="0"/>
              </a:rPr>
              <a:t> Why</a:t>
            </a:r>
          </a:p>
        </p:txBody>
      </p:sp>
      <p:sp>
        <p:nvSpPr>
          <p:cNvPr id="5" name="Text Box 17"/>
          <p:cNvSpPr txBox="1">
            <a:spLocks noChangeArrowheads="1"/>
          </p:cNvSpPr>
          <p:nvPr/>
        </p:nvSpPr>
        <p:spPr bwMode="auto">
          <a:xfrm>
            <a:off x="5258780" y="625213"/>
            <a:ext cx="8128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000" dirty="0">
                <a:solidFill>
                  <a:srgbClr val="FF0000"/>
                </a:solidFill>
                <a:latin typeface="Comic Sans MS" panose="030F0702030302020204" pitchFamily="66" charset="0"/>
              </a:rPr>
              <a:t>saw</a:t>
            </a:r>
          </a:p>
        </p:txBody>
      </p:sp>
      <p:sp>
        <p:nvSpPr>
          <p:cNvPr id="6" name="Text Box 19"/>
          <p:cNvSpPr txBox="1">
            <a:spLocks noChangeArrowheads="1"/>
          </p:cNvSpPr>
          <p:nvPr/>
        </p:nvSpPr>
        <p:spPr bwMode="auto">
          <a:xfrm>
            <a:off x="2910673" y="1341391"/>
            <a:ext cx="73129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000" dirty="0">
                <a:solidFill>
                  <a:srgbClr val="FF0000"/>
                </a:solidFill>
                <a:latin typeface="Comic Sans MS" panose="030F0702030302020204" pitchFamily="66" charset="0"/>
              </a:rPr>
              <a:t>Why</a:t>
            </a:r>
          </a:p>
        </p:txBody>
      </p:sp>
      <p:sp>
        <p:nvSpPr>
          <p:cNvPr id="7" name="Text Box 20"/>
          <p:cNvSpPr txBox="1">
            <a:spLocks noChangeArrowheads="1"/>
          </p:cNvSpPr>
          <p:nvPr/>
        </p:nvSpPr>
        <p:spPr bwMode="auto">
          <a:xfrm>
            <a:off x="3674455" y="1591660"/>
            <a:ext cx="158432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000" dirty="0">
                <a:solidFill>
                  <a:srgbClr val="FF0000"/>
                </a:solidFill>
                <a:latin typeface="Comic Sans MS" panose="030F0702030302020204" pitchFamily="66" charset="0"/>
              </a:rPr>
              <a:t>planned</a:t>
            </a:r>
          </a:p>
        </p:txBody>
      </p:sp>
      <p:sp>
        <p:nvSpPr>
          <p:cNvPr id="8" name="Text Box 21"/>
          <p:cNvSpPr txBox="1">
            <a:spLocks noChangeArrowheads="1"/>
          </p:cNvSpPr>
          <p:nvPr/>
        </p:nvSpPr>
        <p:spPr bwMode="auto">
          <a:xfrm>
            <a:off x="6133583" y="1602701"/>
            <a:ext cx="115929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000" dirty="0">
                <a:solidFill>
                  <a:srgbClr val="FF0000"/>
                </a:solidFill>
                <a:latin typeface="Comic Sans MS" panose="030F0702030302020204" pitchFamily="66" charset="0"/>
              </a:rPr>
              <a:t>baseball</a:t>
            </a:r>
          </a:p>
        </p:txBody>
      </p:sp>
      <p:sp>
        <p:nvSpPr>
          <p:cNvPr id="9" name="Text Box 22"/>
          <p:cNvSpPr txBox="1">
            <a:spLocks noChangeArrowheads="1"/>
          </p:cNvSpPr>
          <p:nvPr/>
        </p:nvSpPr>
        <p:spPr bwMode="auto">
          <a:xfrm>
            <a:off x="1846610" y="2225238"/>
            <a:ext cx="71205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000" dirty="0">
                <a:solidFill>
                  <a:srgbClr val="FF0000"/>
                </a:solidFill>
                <a:latin typeface="Comic Sans MS" panose="030F0702030302020204" pitchFamily="66" charset="0"/>
              </a:rPr>
              <a:t>cups</a:t>
            </a:r>
          </a:p>
        </p:txBody>
      </p:sp>
      <p:sp>
        <p:nvSpPr>
          <p:cNvPr id="10" name="Text Box 23"/>
          <p:cNvSpPr txBox="1">
            <a:spLocks noChangeArrowheads="1"/>
          </p:cNvSpPr>
          <p:nvPr/>
        </p:nvSpPr>
        <p:spPr bwMode="auto">
          <a:xfrm>
            <a:off x="2139319" y="2525018"/>
            <a:ext cx="78258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000" dirty="0">
                <a:solidFill>
                  <a:srgbClr val="FF0000"/>
                </a:solidFill>
                <a:latin typeface="Comic Sans MS" panose="030F0702030302020204" pitchFamily="66" charset="0"/>
              </a:rPr>
              <a:t>more</a:t>
            </a:r>
          </a:p>
        </p:txBody>
      </p:sp>
      <p:sp>
        <p:nvSpPr>
          <p:cNvPr id="11" name="Text Box 24"/>
          <p:cNvSpPr txBox="1">
            <a:spLocks noChangeArrowheads="1"/>
          </p:cNvSpPr>
          <p:nvPr/>
        </p:nvSpPr>
        <p:spPr bwMode="auto">
          <a:xfrm>
            <a:off x="2059168" y="2859887"/>
            <a:ext cx="94288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000" dirty="0">
                <a:solidFill>
                  <a:srgbClr val="FF0000"/>
                </a:solidFill>
                <a:latin typeface="Comic Sans MS" panose="030F0702030302020204" pitchFamily="66" charset="0"/>
              </a:rPr>
              <a:t>smiled</a:t>
            </a:r>
          </a:p>
        </p:txBody>
      </p:sp>
      <p:sp>
        <p:nvSpPr>
          <p:cNvPr id="12" name="Text Box 25"/>
          <p:cNvSpPr txBox="1">
            <a:spLocks noChangeArrowheads="1"/>
          </p:cNvSpPr>
          <p:nvPr/>
        </p:nvSpPr>
        <p:spPr bwMode="auto">
          <a:xfrm>
            <a:off x="3674455" y="2847294"/>
            <a:ext cx="66396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000" dirty="0">
                <a:solidFill>
                  <a:srgbClr val="FF0000"/>
                </a:solidFill>
                <a:latin typeface="Comic Sans MS" panose="030F0702030302020204" pitchFamily="66" charset="0"/>
              </a:rPr>
              <a:t>said</a:t>
            </a:r>
          </a:p>
        </p:txBody>
      </p:sp>
      <p:sp>
        <p:nvSpPr>
          <p:cNvPr id="13" name="Text Box 26"/>
          <p:cNvSpPr txBox="1">
            <a:spLocks noChangeArrowheads="1"/>
          </p:cNvSpPr>
          <p:nvPr/>
        </p:nvSpPr>
        <p:spPr bwMode="auto">
          <a:xfrm>
            <a:off x="6871486" y="2856919"/>
            <a:ext cx="145891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000" dirty="0">
                <a:solidFill>
                  <a:srgbClr val="FF0000"/>
                </a:solidFill>
                <a:latin typeface="Comic Sans MS" panose="030F0702030302020204" pitchFamily="66" charset="0"/>
              </a:rPr>
              <a:t>mistakes</a:t>
            </a:r>
          </a:p>
        </p:txBody>
      </p:sp>
      <p:sp>
        <p:nvSpPr>
          <p:cNvPr id="14" name="Text Box 27"/>
          <p:cNvSpPr txBox="1">
            <a:spLocks noChangeArrowheads="1"/>
          </p:cNvSpPr>
          <p:nvPr/>
        </p:nvSpPr>
        <p:spPr bwMode="auto">
          <a:xfrm>
            <a:off x="6363614" y="3108067"/>
            <a:ext cx="6992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000" dirty="0">
                <a:solidFill>
                  <a:srgbClr val="FF0000"/>
                </a:solidFill>
                <a:latin typeface="Comic Sans MS" panose="030F0702030302020204" pitchFamily="66" charset="0"/>
              </a:rPr>
              <a:t>with</a:t>
            </a:r>
          </a:p>
        </p:txBody>
      </p:sp>
      <p:sp>
        <p:nvSpPr>
          <p:cNvPr id="15" name="Text Box 28"/>
          <p:cNvSpPr txBox="1">
            <a:spLocks noChangeArrowheads="1"/>
          </p:cNvSpPr>
          <p:nvPr/>
        </p:nvSpPr>
        <p:spPr bwMode="auto">
          <a:xfrm>
            <a:off x="6483198" y="3422456"/>
            <a:ext cx="115929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000" dirty="0">
                <a:solidFill>
                  <a:srgbClr val="FF0000"/>
                </a:solidFill>
                <a:latin typeface="Comic Sans MS" panose="030F0702030302020204" pitchFamily="66" charset="0"/>
              </a:rPr>
              <a:t>baseball</a:t>
            </a:r>
          </a:p>
        </p:txBody>
      </p:sp>
      <p:sp>
        <p:nvSpPr>
          <p:cNvPr id="16" name="Text Box 29"/>
          <p:cNvSpPr txBox="1">
            <a:spLocks noChangeArrowheads="1"/>
          </p:cNvSpPr>
          <p:nvPr/>
        </p:nvSpPr>
        <p:spPr bwMode="auto">
          <a:xfrm>
            <a:off x="4710853" y="3709228"/>
            <a:ext cx="71045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000">
                <a:solidFill>
                  <a:srgbClr val="FF0000"/>
                </a:solidFill>
                <a:latin typeface="Comic Sans MS" panose="030F0702030302020204" pitchFamily="66" charset="0"/>
              </a:rPr>
              <a:t>caps</a:t>
            </a:r>
          </a:p>
        </p:txBody>
      </p:sp>
      <p:sp>
        <p:nvSpPr>
          <p:cNvPr id="17" name="Text Box 30"/>
          <p:cNvSpPr txBox="1">
            <a:spLocks noChangeArrowheads="1"/>
          </p:cNvSpPr>
          <p:nvPr/>
        </p:nvSpPr>
        <p:spPr bwMode="auto">
          <a:xfrm>
            <a:off x="3886971" y="4102130"/>
            <a:ext cx="115929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000" dirty="0">
                <a:solidFill>
                  <a:srgbClr val="FF0000"/>
                </a:solidFill>
                <a:latin typeface="Comic Sans MS" panose="030F0702030302020204" pitchFamily="66" charset="0"/>
              </a:rPr>
              <a:t>baseball</a:t>
            </a:r>
          </a:p>
        </p:txBody>
      </p:sp>
      <p:sp>
        <p:nvSpPr>
          <p:cNvPr id="18" name="Text Box 25"/>
          <p:cNvSpPr txBox="1">
            <a:spLocks noChangeArrowheads="1"/>
          </p:cNvSpPr>
          <p:nvPr/>
        </p:nvSpPr>
        <p:spPr bwMode="auto">
          <a:xfrm>
            <a:off x="1615164" y="1025323"/>
            <a:ext cx="71205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000" dirty="0">
                <a:solidFill>
                  <a:srgbClr val="FF0000"/>
                </a:solidFill>
                <a:latin typeface="Comic Sans MS" panose="030F0702030302020204" pitchFamily="66" charset="0"/>
              </a:rPr>
              <a:t>cups</a:t>
            </a:r>
          </a:p>
        </p:txBody>
      </p:sp>
      <p:sp>
        <p:nvSpPr>
          <p:cNvPr id="19" name="云形 18"/>
          <p:cNvSpPr/>
          <p:nvPr/>
        </p:nvSpPr>
        <p:spPr bwMode="auto">
          <a:xfrm>
            <a:off x="-115503" y="-5843"/>
            <a:ext cx="2560319" cy="654905"/>
          </a:xfrm>
          <a:prstGeom prst="cloud">
            <a:avLst/>
          </a:prstGeom>
          <a:gradFill>
            <a:gsLst>
              <a:gs pos="0">
                <a:srgbClr val="9BBB59">
                  <a:lumMod val="60000"/>
                  <a:lumOff val="40000"/>
                </a:srgbClr>
              </a:gs>
              <a:gs pos="64000">
                <a:srgbClr val="9BBB59">
                  <a:lumMod val="20000"/>
                  <a:lumOff val="80000"/>
                </a:srgbClr>
              </a:gs>
              <a:gs pos="100000">
                <a:sysClr val="window" lastClr="FFFFFF"/>
              </a:gs>
            </a:gsLst>
            <a:lin ang="16200000" scaled="0"/>
          </a:gradFill>
          <a:ln w="25400" cap="flat" cmpd="sng" algn="ctr">
            <a:noFill/>
            <a:prstDash val="solid"/>
          </a:ln>
          <a:effectLst>
            <a:outerShdw blurRad="50800" dist="38100" dir="2700000" algn="tl" rotWithShape="0">
              <a:prstClr val="black">
                <a:alpha val="40000"/>
              </a:prstClr>
            </a:outerShdw>
          </a:effectLst>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dirty="0">
              <a:ln>
                <a:noFill/>
              </a:ln>
              <a:solidFill>
                <a:prstClr val="white"/>
              </a:solidFill>
              <a:effectLst/>
              <a:uLnTx/>
              <a:uFillTx/>
              <a:latin typeface="Arial" panose="020B0604020202020204"/>
              <a:ea typeface="宋体" panose="02010600030101010101" pitchFamily="2" charset="-122"/>
              <a:cs typeface="+mn-cs"/>
            </a:endParaRPr>
          </a:p>
        </p:txBody>
      </p:sp>
      <p:sp>
        <p:nvSpPr>
          <p:cNvPr id="20" name="TextBox 36"/>
          <p:cNvSpPr txBox="1">
            <a:spLocks noChangeArrowheads="1"/>
          </p:cNvSpPr>
          <p:nvPr/>
        </p:nvSpPr>
        <p:spPr bwMode="auto">
          <a:xfrm>
            <a:off x="262096" y="144589"/>
            <a:ext cx="2105064" cy="369332"/>
          </a:xfrm>
          <a:prstGeom prst="rect">
            <a:avLst/>
          </a:prstGeom>
          <a:noFill/>
          <a:ln w="9525">
            <a:noFill/>
            <a:miter lim="800000"/>
          </a:ln>
        </p:spPr>
        <p:txBody>
          <a:bodyPr wrap="none">
            <a:spAutoFit/>
          </a:bodyPr>
          <a:lstStyle/>
          <a:p>
            <a:pPr marL="0" marR="0" lvl="0" indent="0" algn="ctr" defTabSz="914400" rtl="0" eaLnBrk="1" fontAlgn="base" latinLnBrk="0" hangingPunct="1">
              <a:lnSpc>
                <a:spcPct val="90000"/>
              </a:lnSpc>
              <a:spcBef>
                <a:spcPct val="0"/>
              </a:spcBef>
              <a:spcAft>
                <a:spcPct val="0"/>
              </a:spcAft>
              <a:buClrTx/>
              <a:buSzTx/>
              <a:buFont typeface="Arial" panose="020B0604020202020204" pitchFamily="34" charset="0"/>
              <a:buNone/>
              <a:tabLst/>
              <a:defRPr/>
            </a:pPr>
            <a:r>
              <a:rPr kumimoji="0" lang="en-US" altLang="zh-CN" sz="2000" b="1" i="0" u="none" strike="noStrike" kern="0" cap="none" spc="0" normalizeH="0" baseline="0" noProof="0" dirty="0">
                <a:ln>
                  <a:noFill/>
                </a:ln>
                <a:solidFill>
                  <a:srgbClr val="1F497D"/>
                </a:solidFill>
                <a:effectLst/>
                <a:uLnTx/>
                <a:uFillTx/>
                <a:latin typeface="Arial" panose="020B0604020202020204" pitchFamily="34" charset="0"/>
                <a:ea typeface="宋体" panose="02010600030101010101" pitchFamily="2" charset="-122"/>
                <a:cs typeface="Arial" panose="020B0604020202020204" pitchFamily="34" charset="0"/>
              </a:rPr>
              <a:t>Retell the story.</a:t>
            </a:r>
            <a:endParaRPr kumimoji="0" lang="zh-CN" altLang="en-US" sz="2000" b="1" i="0" u="none" strike="noStrike" kern="0" cap="none" spc="0" normalizeH="0" baseline="0" noProof="0" dirty="0">
              <a:ln>
                <a:noFill/>
              </a:ln>
              <a:solidFill>
                <a:srgbClr val="1F497D"/>
              </a:solidFill>
              <a:effectLst/>
              <a:uLnTx/>
              <a:uFillTx/>
              <a:latin typeface="Arial" panose="020B0604020202020204" pitchFamily="34" charset="0"/>
              <a:ea typeface="宋体" panose="02010600030101010101" pitchFamily="2" charset="-122"/>
              <a:cs typeface="Arial" panose="020B0604020202020204" pitchFamily="34" charset="0"/>
            </a:endParaRPr>
          </a:p>
        </p:txBody>
      </p:sp>
    </p:spTree>
    <p:extLst>
      <p:ext uri="{BB962C8B-B14F-4D97-AF65-F5344CB8AC3E}">
        <p14:creationId xmlns:p14="http://schemas.microsoft.com/office/powerpoint/2010/main" val="33397402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80">
                                          <p:stCondLst>
                                            <p:cond delay="0"/>
                                          </p:stCondLst>
                                        </p:cTn>
                                        <p:tgtEl>
                                          <p:spTgt spid="3"/>
                                        </p:tgtEl>
                                      </p:cBhvr>
                                    </p:animEffect>
                                    <p:anim calcmode="lin" valueType="num">
                                      <p:cBhvr>
                                        <p:cTn id="8"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gtEl>
                                      </p:cBhvr>
                                      <p:to x="100000" y="60000"/>
                                    </p:animScale>
                                    <p:animScale>
                                      <p:cBhvr>
                                        <p:cTn id="14" dur="166" decel="50000">
                                          <p:stCondLst>
                                            <p:cond delay="676"/>
                                          </p:stCondLst>
                                        </p:cTn>
                                        <p:tgtEl>
                                          <p:spTgt spid="3"/>
                                        </p:tgtEl>
                                      </p:cBhvr>
                                      <p:to x="100000" y="100000"/>
                                    </p:animScale>
                                    <p:animScale>
                                      <p:cBhvr>
                                        <p:cTn id="15" dur="26">
                                          <p:stCondLst>
                                            <p:cond delay="1312"/>
                                          </p:stCondLst>
                                        </p:cTn>
                                        <p:tgtEl>
                                          <p:spTgt spid="3"/>
                                        </p:tgtEl>
                                      </p:cBhvr>
                                      <p:to x="100000" y="80000"/>
                                    </p:animScale>
                                    <p:animScale>
                                      <p:cBhvr>
                                        <p:cTn id="16" dur="166" decel="50000">
                                          <p:stCondLst>
                                            <p:cond delay="1338"/>
                                          </p:stCondLst>
                                        </p:cTn>
                                        <p:tgtEl>
                                          <p:spTgt spid="3"/>
                                        </p:tgtEl>
                                      </p:cBhvr>
                                      <p:to x="100000" y="100000"/>
                                    </p:animScale>
                                    <p:animScale>
                                      <p:cBhvr>
                                        <p:cTn id="17" dur="26">
                                          <p:stCondLst>
                                            <p:cond delay="1642"/>
                                          </p:stCondLst>
                                        </p:cTn>
                                        <p:tgtEl>
                                          <p:spTgt spid="3"/>
                                        </p:tgtEl>
                                      </p:cBhvr>
                                      <p:to x="100000" y="90000"/>
                                    </p:animScale>
                                    <p:animScale>
                                      <p:cBhvr>
                                        <p:cTn id="18" dur="166" decel="50000">
                                          <p:stCondLst>
                                            <p:cond delay="1668"/>
                                          </p:stCondLst>
                                        </p:cTn>
                                        <p:tgtEl>
                                          <p:spTgt spid="3"/>
                                        </p:tgtEl>
                                      </p:cBhvr>
                                      <p:to x="100000" y="100000"/>
                                    </p:animScale>
                                    <p:animScale>
                                      <p:cBhvr>
                                        <p:cTn id="19" dur="26">
                                          <p:stCondLst>
                                            <p:cond delay="1808"/>
                                          </p:stCondLst>
                                        </p:cTn>
                                        <p:tgtEl>
                                          <p:spTgt spid="3"/>
                                        </p:tgtEl>
                                      </p:cBhvr>
                                      <p:to x="100000" y="95000"/>
                                    </p:animScale>
                                    <p:animScale>
                                      <p:cBhvr>
                                        <p:cTn id="20" dur="166" decel="50000">
                                          <p:stCondLst>
                                            <p:cond delay="1834"/>
                                          </p:stCondLst>
                                        </p:cTn>
                                        <p:tgtEl>
                                          <p:spTgt spid="3"/>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ipe(down)">
                                      <p:cBhvr>
                                        <p:cTn id="25" dur="580">
                                          <p:stCondLst>
                                            <p:cond delay="0"/>
                                          </p:stCondLst>
                                        </p:cTn>
                                        <p:tgtEl>
                                          <p:spTgt spid="5"/>
                                        </p:tgtEl>
                                      </p:cBhvr>
                                    </p:animEffect>
                                    <p:anim calcmode="lin" valueType="num">
                                      <p:cBhvr>
                                        <p:cTn id="26"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31" dur="26">
                                          <p:stCondLst>
                                            <p:cond delay="650"/>
                                          </p:stCondLst>
                                        </p:cTn>
                                        <p:tgtEl>
                                          <p:spTgt spid="5"/>
                                        </p:tgtEl>
                                      </p:cBhvr>
                                      <p:to x="100000" y="60000"/>
                                    </p:animScale>
                                    <p:animScale>
                                      <p:cBhvr>
                                        <p:cTn id="32" dur="166" decel="50000">
                                          <p:stCondLst>
                                            <p:cond delay="676"/>
                                          </p:stCondLst>
                                        </p:cTn>
                                        <p:tgtEl>
                                          <p:spTgt spid="5"/>
                                        </p:tgtEl>
                                      </p:cBhvr>
                                      <p:to x="100000" y="100000"/>
                                    </p:animScale>
                                    <p:animScale>
                                      <p:cBhvr>
                                        <p:cTn id="33" dur="26">
                                          <p:stCondLst>
                                            <p:cond delay="1312"/>
                                          </p:stCondLst>
                                        </p:cTn>
                                        <p:tgtEl>
                                          <p:spTgt spid="5"/>
                                        </p:tgtEl>
                                      </p:cBhvr>
                                      <p:to x="100000" y="80000"/>
                                    </p:animScale>
                                    <p:animScale>
                                      <p:cBhvr>
                                        <p:cTn id="34" dur="166" decel="50000">
                                          <p:stCondLst>
                                            <p:cond delay="1338"/>
                                          </p:stCondLst>
                                        </p:cTn>
                                        <p:tgtEl>
                                          <p:spTgt spid="5"/>
                                        </p:tgtEl>
                                      </p:cBhvr>
                                      <p:to x="100000" y="100000"/>
                                    </p:animScale>
                                    <p:animScale>
                                      <p:cBhvr>
                                        <p:cTn id="35" dur="26">
                                          <p:stCondLst>
                                            <p:cond delay="1642"/>
                                          </p:stCondLst>
                                        </p:cTn>
                                        <p:tgtEl>
                                          <p:spTgt spid="5"/>
                                        </p:tgtEl>
                                      </p:cBhvr>
                                      <p:to x="100000" y="90000"/>
                                    </p:animScale>
                                    <p:animScale>
                                      <p:cBhvr>
                                        <p:cTn id="36" dur="166" decel="50000">
                                          <p:stCondLst>
                                            <p:cond delay="1668"/>
                                          </p:stCondLst>
                                        </p:cTn>
                                        <p:tgtEl>
                                          <p:spTgt spid="5"/>
                                        </p:tgtEl>
                                      </p:cBhvr>
                                      <p:to x="100000" y="100000"/>
                                    </p:animScale>
                                    <p:animScale>
                                      <p:cBhvr>
                                        <p:cTn id="37" dur="26">
                                          <p:stCondLst>
                                            <p:cond delay="1808"/>
                                          </p:stCondLst>
                                        </p:cTn>
                                        <p:tgtEl>
                                          <p:spTgt spid="5"/>
                                        </p:tgtEl>
                                      </p:cBhvr>
                                      <p:to x="100000" y="95000"/>
                                    </p:animScale>
                                    <p:animScale>
                                      <p:cBhvr>
                                        <p:cTn id="38" dur="166" decel="50000">
                                          <p:stCondLst>
                                            <p:cond delay="1834"/>
                                          </p:stCondLst>
                                        </p:cTn>
                                        <p:tgtEl>
                                          <p:spTgt spid="5"/>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cBhvr additive="base">
                                        <p:cTn id="43" dur="500" fill="hold"/>
                                        <p:tgtEl>
                                          <p:spTgt spid="18"/>
                                        </p:tgtEl>
                                        <p:attrNameLst>
                                          <p:attrName>ppt_x</p:attrName>
                                        </p:attrNameLst>
                                      </p:cBhvr>
                                      <p:tavLst>
                                        <p:tav tm="0">
                                          <p:val>
                                            <p:strVal val="#ppt_x"/>
                                          </p:val>
                                        </p:tav>
                                        <p:tav tm="100000">
                                          <p:val>
                                            <p:strVal val="#ppt_x"/>
                                          </p:val>
                                        </p:tav>
                                      </p:tavLst>
                                    </p:anim>
                                    <p:anim calcmode="lin" valueType="num">
                                      <p:cBhvr additive="base">
                                        <p:cTn id="44"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6" presetClass="entr" presetSubtype="0" fill="hold" grpId="0" nodeType="clickEffect">
                                  <p:stCondLst>
                                    <p:cond delay="0"/>
                                  </p:stCondLst>
                                  <p:childTnLst>
                                    <p:set>
                                      <p:cBhvr>
                                        <p:cTn id="48" dur="1" fill="hold">
                                          <p:stCondLst>
                                            <p:cond delay="0"/>
                                          </p:stCondLst>
                                        </p:cTn>
                                        <p:tgtEl>
                                          <p:spTgt spid="4"/>
                                        </p:tgtEl>
                                        <p:attrNameLst>
                                          <p:attrName>style.visibility</p:attrName>
                                        </p:attrNameLst>
                                      </p:cBhvr>
                                      <p:to>
                                        <p:strVal val="visible"/>
                                      </p:to>
                                    </p:set>
                                    <p:animEffect transition="in" filter="wipe(down)">
                                      <p:cBhvr>
                                        <p:cTn id="49" dur="580">
                                          <p:stCondLst>
                                            <p:cond delay="0"/>
                                          </p:stCondLst>
                                        </p:cTn>
                                        <p:tgtEl>
                                          <p:spTgt spid="4"/>
                                        </p:tgtEl>
                                      </p:cBhvr>
                                    </p:animEffect>
                                    <p:anim calcmode="lin" valueType="num">
                                      <p:cBhvr>
                                        <p:cTn id="50"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51"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52"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53"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54"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55" dur="26">
                                          <p:stCondLst>
                                            <p:cond delay="650"/>
                                          </p:stCondLst>
                                        </p:cTn>
                                        <p:tgtEl>
                                          <p:spTgt spid="4"/>
                                        </p:tgtEl>
                                      </p:cBhvr>
                                      <p:to x="100000" y="60000"/>
                                    </p:animScale>
                                    <p:animScale>
                                      <p:cBhvr>
                                        <p:cTn id="56" dur="166" decel="50000">
                                          <p:stCondLst>
                                            <p:cond delay="676"/>
                                          </p:stCondLst>
                                        </p:cTn>
                                        <p:tgtEl>
                                          <p:spTgt spid="4"/>
                                        </p:tgtEl>
                                      </p:cBhvr>
                                      <p:to x="100000" y="100000"/>
                                    </p:animScale>
                                    <p:animScale>
                                      <p:cBhvr>
                                        <p:cTn id="57" dur="26">
                                          <p:stCondLst>
                                            <p:cond delay="1312"/>
                                          </p:stCondLst>
                                        </p:cTn>
                                        <p:tgtEl>
                                          <p:spTgt spid="4"/>
                                        </p:tgtEl>
                                      </p:cBhvr>
                                      <p:to x="100000" y="80000"/>
                                    </p:animScale>
                                    <p:animScale>
                                      <p:cBhvr>
                                        <p:cTn id="58" dur="166" decel="50000">
                                          <p:stCondLst>
                                            <p:cond delay="1338"/>
                                          </p:stCondLst>
                                        </p:cTn>
                                        <p:tgtEl>
                                          <p:spTgt spid="4"/>
                                        </p:tgtEl>
                                      </p:cBhvr>
                                      <p:to x="100000" y="100000"/>
                                    </p:animScale>
                                    <p:animScale>
                                      <p:cBhvr>
                                        <p:cTn id="59" dur="26">
                                          <p:stCondLst>
                                            <p:cond delay="1642"/>
                                          </p:stCondLst>
                                        </p:cTn>
                                        <p:tgtEl>
                                          <p:spTgt spid="4"/>
                                        </p:tgtEl>
                                      </p:cBhvr>
                                      <p:to x="100000" y="90000"/>
                                    </p:animScale>
                                    <p:animScale>
                                      <p:cBhvr>
                                        <p:cTn id="60" dur="166" decel="50000">
                                          <p:stCondLst>
                                            <p:cond delay="1668"/>
                                          </p:stCondLst>
                                        </p:cTn>
                                        <p:tgtEl>
                                          <p:spTgt spid="4"/>
                                        </p:tgtEl>
                                      </p:cBhvr>
                                      <p:to x="100000" y="100000"/>
                                    </p:animScale>
                                    <p:animScale>
                                      <p:cBhvr>
                                        <p:cTn id="61" dur="26">
                                          <p:stCondLst>
                                            <p:cond delay="1808"/>
                                          </p:stCondLst>
                                        </p:cTn>
                                        <p:tgtEl>
                                          <p:spTgt spid="4"/>
                                        </p:tgtEl>
                                      </p:cBhvr>
                                      <p:to x="100000" y="95000"/>
                                    </p:animScale>
                                    <p:animScale>
                                      <p:cBhvr>
                                        <p:cTn id="62" dur="166" decel="50000">
                                          <p:stCondLst>
                                            <p:cond delay="1834"/>
                                          </p:stCondLst>
                                        </p:cTn>
                                        <p:tgtEl>
                                          <p:spTgt spid="4"/>
                                        </p:tgtEl>
                                      </p:cBhvr>
                                      <p:to x="100000" y="100000"/>
                                    </p:animScale>
                                  </p:childTnLst>
                                </p:cTn>
                              </p:par>
                            </p:childTnLst>
                          </p:cTn>
                        </p:par>
                      </p:childTnLst>
                    </p:cTn>
                  </p:par>
                  <p:par>
                    <p:cTn id="63" fill="hold">
                      <p:stCondLst>
                        <p:cond delay="indefinite"/>
                      </p:stCondLst>
                      <p:childTnLst>
                        <p:par>
                          <p:cTn id="64" fill="hold">
                            <p:stCondLst>
                              <p:cond delay="0"/>
                            </p:stCondLst>
                            <p:childTnLst>
                              <p:par>
                                <p:cTn id="65" presetID="26" presetClass="entr" presetSubtype="0" fill="hold" grpId="0" nodeType="clickEffect">
                                  <p:stCondLst>
                                    <p:cond delay="0"/>
                                  </p:stCondLst>
                                  <p:childTnLst>
                                    <p:set>
                                      <p:cBhvr>
                                        <p:cTn id="66" dur="1" fill="hold">
                                          <p:stCondLst>
                                            <p:cond delay="0"/>
                                          </p:stCondLst>
                                        </p:cTn>
                                        <p:tgtEl>
                                          <p:spTgt spid="6"/>
                                        </p:tgtEl>
                                        <p:attrNameLst>
                                          <p:attrName>style.visibility</p:attrName>
                                        </p:attrNameLst>
                                      </p:cBhvr>
                                      <p:to>
                                        <p:strVal val="visible"/>
                                      </p:to>
                                    </p:set>
                                    <p:animEffect transition="in" filter="wipe(down)">
                                      <p:cBhvr>
                                        <p:cTn id="67" dur="580">
                                          <p:stCondLst>
                                            <p:cond delay="0"/>
                                          </p:stCondLst>
                                        </p:cTn>
                                        <p:tgtEl>
                                          <p:spTgt spid="6"/>
                                        </p:tgtEl>
                                      </p:cBhvr>
                                    </p:animEffect>
                                    <p:anim calcmode="lin" valueType="num">
                                      <p:cBhvr>
                                        <p:cTn id="68"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69"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70"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71"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72"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73" dur="26">
                                          <p:stCondLst>
                                            <p:cond delay="650"/>
                                          </p:stCondLst>
                                        </p:cTn>
                                        <p:tgtEl>
                                          <p:spTgt spid="6"/>
                                        </p:tgtEl>
                                      </p:cBhvr>
                                      <p:to x="100000" y="60000"/>
                                    </p:animScale>
                                    <p:animScale>
                                      <p:cBhvr>
                                        <p:cTn id="74" dur="166" decel="50000">
                                          <p:stCondLst>
                                            <p:cond delay="676"/>
                                          </p:stCondLst>
                                        </p:cTn>
                                        <p:tgtEl>
                                          <p:spTgt spid="6"/>
                                        </p:tgtEl>
                                      </p:cBhvr>
                                      <p:to x="100000" y="100000"/>
                                    </p:animScale>
                                    <p:animScale>
                                      <p:cBhvr>
                                        <p:cTn id="75" dur="26">
                                          <p:stCondLst>
                                            <p:cond delay="1312"/>
                                          </p:stCondLst>
                                        </p:cTn>
                                        <p:tgtEl>
                                          <p:spTgt spid="6"/>
                                        </p:tgtEl>
                                      </p:cBhvr>
                                      <p:to x="100000" y="80000"/>
                                    </p:animScale>
                                    <p:animScale>
                                      <p:cBhvr>
                                        <p:cTn id="76" dur="166" decel="50000">
                                          <p:stCondLst>
                                            <p:cond delay="1338"/>
                                          </p:stCondLst>
                                        </p:cTn>
                                        <p:tgtEl>
                                          <p:spTgt spid="6"/>
                                        </p:tgtEl>
                                      </p:cBhvr>
                                      <p:to x="100000" y="100000"/>
                                    </p:animScale>
                                    <p:animScale>
                                      <p:cBhvr>
                                        <p:cTn id="77" dur="26">
                                          <p:stCondLst>
                                            <p:cond delay="1642"/>
                                          </p:stCondLst>
                                        </p:cTn>
                                        <p:tgtEl>
                                          <p:spTgt spid="6"/>
                                        </p:tgtEl>
                                      </p:cBhvr>
                                      <p:to x="100000" y="90000"/>
                                    </p:animScale>
                                    <p:animScale>
                                      <p:cBhvr>
                                        <p:cTn id="78" dur="166" decel="50000">
                                          <p:stCondLst>
                                            <p:cond delay="1668"/>
                                          </p:stCondLst>
                                        </p:cTn>
                                        <p:tgtEl>
                                          <p:spTgt spid="6"/>
                                        </p:tgtEl>
                                      </p:cBhvr>
                                      <p:to x="100000" y="100000"/>
                                    </p:animScale>
                                    <p:animScale>
                                      <p:cBhvr>
                                        <p:cTn id="79" dur="26">
                                          <p:stCondLst>
                                            <p:cond delay="1808"/>
                                          </p:stCondLst>
                                        </p:cTn>
                                        <p:tgtEl>
                                          <p:spTgt spid="6"/>
                                        </p:tgtEl>
                                      </p:cBhvr>
                                      <p:to x="100000" y="95000"/>
                                    </p:animScale>
                                    <p:animScale>
                                      <p:cBhvr>
                                        <p:cTn id="80" dur="166" decel="50000">
                                          <p:stCondLst>
                                            <p:cond delay="1834"/>
                                          </p:stCondLst>
                                        </p:cTn>
                                        <p:tgtEl>
                                          <p:spTgt spid="6"/>
                                        </p:tgtEl>
                                      </p:cBhvr>
                                      <p:to x="100000" y="100000"/>
                                    </p:animScale>
                                  </p:childTnLst>
                                </p:cTn>
                              </p:par>
                            </p:childTnLst>
                          </p:cTn>
                        </p:par>
                      </p:childTnLst>
                    </p:cTn>
                  </p:par>
                  <p:par>
                    <p:cTn id="81" fill="hold">
                      <p:stCondLst>
                        <p:cond delay="indefinite"/>
                      </p:stCondLst>
                      <p:childTnLst>
                        <p:par>
                          <p:cTn id="82" fill="hold">
                            <p:stCondLst>
                              <p:cond delay="0"/>
                            </p:stCondLst>
                            <p:childTnLst>
                              <p:par>
                                <p:cTn id="83" presetID="26" presetClass="entr" presetSubtype="0" fill="hold" grpId="0" nodeType="clickEffect">
                                  <p:stCondLst>
                                    <p:cond delay="0"/>
                                  </p:stCondLst>
                                  <p:childTnLst>
                                    <p:set>
                                      <p:cBhvr>
                                        <p:cTn id="84" dur="1" fill="hold">
                                          <p:stCondLst>
                                            <p:cond delay="0"/>
                                          </p:stCondLst>
                                        </p:cTn>
                                        <p:tgtEl>
                                          <p:spTgt spid="7"/>
                                        </p:tgtEl>
                                        <p:attrNameLst>
                                          <p:attrName>style.visibility</p:attrName>
                                        </p:attrNameLst>
                                      </p:cBhvr>
                                      <p:to>
                                        <p:strVal val="visible"/>
                                      </p:to>
                                    </p:set>
                                    <p:animEffect transition="in" filter="wipe(down)">
                                      <p:cBhvr>
                                        <p:cTn id="85" dur="580">
                                          <p:stCondLst>
                                            <p:cond delay="0"/>
                                          </p:stCondLst>
                                        </p:cTn>
                                        <p:tgtEl>
                                          <p:spTgt spid="7"/>
                                        </p:tgtEl>
                                      </p:cBhvr>
                                    </p:animEffect>
                                    <p:anim calcmode="lin" valueType="num">
                                      <p:cBhvr>
                                        <p:cTn id="86"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87"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88"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89"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90"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91" dur="26">
                                          <p:stCondLst>
                                            <p:cond delay="650"/>
                                          </p:stCondLst>
                                        </p:cTn>
                                        <p:tgtEl>
                                          <p:spTgt spid="7"/>
                                        </p:tgtEl>
                                      </p:cBhvr>
                                      <p:to x="100000" y="60000"/>
                                    </p:animScale>
                                    <p:animScale>
                                      <p:cBhvr>
                                        <p:cTn id="92" dur="166" decel="50000">
                                          <p:stCondLst>
                                            <p:cond delay="676"/>
                                          </p:stCondLst>
                                        </p:cTn>
                                        <p:tgtEl>
                                          <p:spTgt spid="7"/>
                                        </p:tgtEl>
                                      </p:cBhvr>
                                      <p:to x="100000" y="100000"/>
                                    </p:animScale>
                                    <p:animScale>
                                      <p:cBhvr>
                                        <p:cTn id="93" dur="26">
                                          <p:stCondLst>
                                            <p:cond delay="1312"/>
                                          </p:stCondLst>
                                        </p:cTn>
                                        <p:tgtEl>
                                          <p:spTgt spid="7"/>
                                        </p:tgtEl>
                                      </p:cBhvr>
                                      <p:to x="100000" y="80000"/>
                                    </p:animScale>
                                    <p:animScale>
                                      <p:cBhvr>
                                        <p:cTn id="94" dur="166" decel="50000">
                                          <p:stCondLst>
                                            <p:cond delay="1338"/>
                                          </p:stCondLst>
                                        </p:cTn>
                                        <p:tgtEl>
                                          <p:spTgt spid="7"/>
                                        </p:tgtEl>
                                      </p:cBhvr>
                                      <p:to x="100000" y="100000"/>
                                    </p:animScale>
                                    <p:animScale>
                                      <p:cBhvr>
                                        <p:cTn id="95" dur="26">
                                          <p:stCondLst>
                                            <p:cond delay="1642"/>
                                          </p:stCondLst>
                                        </p:cTn>
                                        <p:tgtEl>
                                          <p:spTgt spid="7"/>
                                        </p:tgtEl>
                                      </p:cBhvr>
                                      <p:to x="100000" y="90000"/>
                                    </p:animScale>
                                    <p:animScale>
                                      <p:cBhvr>
                                        <p:cTn id="96" dur="166" decel="50000">
                                          <p:stCondLst>
                                            <p:cond delay="1668"/>
                                          </p:stCondLst>
                                        </p:cTn>
                                        <p:tgtEl>
                                          <p:spTgt spid="7"/>
                                        </p:tgtEl>
                                      </p:cBhvr>
                                      <p:to x="100000" y="100000"/>
                                    </p:animScale>
                                    <p:animScale>
                                      <p:cBhvr>
                                        <p:cTn id="97" dur="26">
                                          <p:stCondLst>
                                            <p:cond delay="1808"/>
                                          </p:stCondLst>
                                        </p:cTn>
                                        <p:tgtEl>
                                          <p:spTgt spid="7"/>
                                        </p:tgtEl>
                                      </p:cBhvr>
                                      <p:to x="100000" y="95000"/>
                                    </p:animScale>
                                    <p:animScale>
                                      <p:cBhvr>
                                        <p:cTn id="98" dur="166" decel="50000">
                                          <p:stCondLst>
                                            <p:cond delay="1834"/>
                                          </p:stCondLst>
                                        </p:cTn>
                                        <p:tgtEl>
                                          <p:spTgt spid="7"/>
                                        </p:tgtEl>
                                      </p:cBhvr>
                                      <p:to x="100000" y="100000"/>
                                    </p:animScale>
                                  </p:childTnLst>
                                </p:cTn>
                              </p:par>
                            </p:childTnLst>
                          </p:cTn>
                        </p:par>
                      </p:childTnLst>
                    </p:cTn>
                  </p:par>
                  <p:par>
                    <p:cTn id="99" fill="hold">
                      <p:stCondLst>
                        <p:cond delay="indefinite"/>
                      </p:stCondLst>
                      <p:childTnLst>
                        <p:par>
                          <p:cTn id="100" fill="hold">
                            <p:stCondLst>
                              <p:cond delay="0"/>
                            </p:stCondLst>
                            <p:childTnLst>
                              <p:par>
                                <p:cTn id="101" presetID="26" presetClass="entr" presetSubtype="0" fill="hold" grpId="0" nodeType="clickEffect">
                                  <p:stCondLst>
                                    <p:cond delay="0"/>
                                  </p:stCondLst>
                                  <p:childTnLst>
                                    <p:set>
                                      <p:cBhvr>
                                        <p:cTn id="102" dur="1" fill="hold">
                                          <p:stCondLst>
                                            <p:cond delay="0"/>
                                          </p:stCondLst>
                                        </p:cTn>
                                        <p:tgtEl>
                                          <p:spTgt spid="8"/>
                                        </p:tgtEl>
                                        <p:attrNameLst>
                                          <p:attrName>style.visibility</p:attrName>
                                        </p:attrNameLst>
                                      </p:cBhvr>
                                      <p:to>
                                        <p:strVal val="visible"/>
                                      </p:to>
                                    </p:set>
                                    <p:animEffect transition="in" filter="wipe(down)">
                                      <p:cBhvr>
                                        <p:cTn id="103" dur="580">
                                          <p:stCondLst>
                                            <p:cond delay="0"/>
                                          </p:stCondLst>
                                        </p:cTn>
                                        <p:tgtEl>
                                          <p:spTgt spid="8"/>
                                        </p:tgtEl>
                                      </p:cBhvr>
                                    </p:animEffect>
                                    <p:anim calcmode="lin" valueType="num">
                                      <p:cBhvr>
                                        <p:cTn id="104"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105"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106"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107"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108"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109" dur="26">
                                          <p:stCondLst>
                                            <p:cond delay="650"/>
                                          </p:stCondLst>
                                        </p:cTn>
                                        <p:tgtEl>
                                          <p:spTgt spid="8"/>
                                        </p:tgtEl>
                                      </p:cBhvr>
                                      <p:to x="100000" y="60000"/>
                                    </p:animScale>
                                    <p:animScale>
                                      <p:cBhvr>
                                        <p:cTn id="110" dur="166" decel="50000">
                                          <p:stCondLst>
                                            <p:cond delay="676"/>
                                          </p:stCondLst>
                                        </p:cTn>
                                        <p:tgtEl>
                                          <p:spTgt spid="8"/>
                                        </p:tgtEl>
                                      </p:cBhvr>
                                      <p:to x="100000" y="100000"/>
                                    </p:animScale>
                                    <p:animScale>
                                      <p:cBhvr>
                                        <p:cTn id="111" dur="26">
                                          <p:stCondLst>
                                            <p:cond delay="1312"/>
                                          </p:stCondLst>
                                        </p:cTn>
                                        <p:tgtEl>
                                          <p:spTgt spid="8"/>
                                        </p:tgtEl>
                                      </p:cBhvr>
                                      <p:to x="100000" y="80000"/>
                                    </p:animScale>
                                    <p:animScale>
                                      <p:cBhvr>
                                        <p:cTn id="112" dur="166" decel="50000">
                                          <p:stCondLst>
                                            <p:cond delay="1338"/>
                                          </p:stCondLst>
                                        </p:cTn>
                                        <p:tgtEl>
                                          <p:spTgt spid="8"/>
                                        </p:tgtEl>
                                      </p:cBhvr>
                                      <p:to x="100000" y="100000"/>
                                    </p:animScale>
                                    <p:animScale>
                                      <p:cBhvr>
                                        <p:cTn id="113" dur="26">
                                          <p:stCondLst>
                                            <p:cond delay="1642"/>
                                          </p:stCondLst>
                                        </p:cTn>
                                        <p:tgtEl>
                                          <p:spTgt spid="8"/>
                                        </p:tgtEl>
                                      </p:cBhvr>
                                      <p:to x="100000" y="90000"/>
                                    </p:animScale>
                                    <p:animScale>
                                      <p:cBhvr>
                                        <p:cTn id="114" dur="166" decel="50000">
                                          <p:stCondLst>
                                            <p:cond delay="1668"/>
                                          </p:stCondLst>
                                        </p:cTn>
                                        <p:tgtEl>
                                          <p:spTgt spid="8"/>
                                        </p:tgtEl>
                                      </p:cBhvr>
                                      <p:to x="100000" y="100000"/>
                                    </p:animScale>
                                    <p:animScale>
                                      <p:cBhvr>
                                        <p:cTn id="115" dur="26">
                                          <p:stCondLst>
                                            <p:cond delay="1808"/>
                                          </p:stCondLst>
                                        </p:cTn>
                                        <p:tgtEl>
                                          <p:spTgt spid="8"/>
                                        </p:tgtEl>
                                      </p:cBhvr>
                                      <p:to x="100000" y="95000"/>
                                    </p:animScale>
                                    <p:animScale>
                                      <p:cBhvr>
                                        <p:cTn id="116" dur="166" decel="50000">
                                          <p:stCondLst>
                                            <p:cond delay="1834"/>
                                          </p:stCondLst>
                                        </p:cTn>
                                        <p:tgtEl>
                                          <p:spTgt spid="8"/>
                                        </p:tgtEl>
                                      </p:cBhvr>
                                      <p:to x="100000" y="100000"/>
                                    </p:animScale>
                                  </p:childTnLst>
                                </p:cTn>
                              </p:par>
                            </p:childTnLst>
                          </p:cTn>
                        </p:par>
                      </p:childTnLst>
                    </p:cTn>
                  </p:par>
                  <p:par>
                    <p:cTn id="117" fill="hold">
                      <p:stCondLst>
                        <p:cond delay="indefinite"/>
                      </p:stCondLst>
                      <p:childTnLst>
                        <p:par>
                          <p:cTn id="118" fill="hold">
                            <p:stCondLst>
                              <p:cond delay="0"/>
                            </p:stCondLst>
                            <p:childTnLst>
                              <p:par>
                                <p:cTn id="119" presetID="26" presetClass="entr" presetSubtype="0" fill="hold" grpId="0" nodeType="clickEffect">
                                  <p:stCondLst>
                                    <p:cond delay="0"/>
                                  </p:stCondLst>
                                  <p:childTnLst>
                                    <p:set>
                                      <p:cBhvr>
                                        <p:cTn id="120" dur="1" fill="hold">
                                          <p:stCondLst>
                                            <p:cond delay="0"/>
                                          </p:stCondLst>
                                        </p:cTn>
                                        <p:tgtEl>
                                          <p:spTgt spid="9"/>
                                        </p:tgtEl>
                                        <p:attrNameLst>
                                          <p:attrName>style.visibility</p:attrName>
                                        </p:attrNameLst>
                                      </p:cBhvr>
                                      <p:to>
                                        <p:strVal val="visible"/>
                                      </p:to>
                                    </p:set>
                                    <p:animEffect transition="in" filter="wipe(down)">
                                      <p:cBhvr>
                                        <p:cTn id="121" dur="580">
                                          <p:stCondLst>
                                            <p:cond delay="0"/>
                                          </p:stCondLst>
                                        </p:cTn>
                                        <p:tgtEl>
                                          <p:spTgt spid="9"/>
                                        </p:tgtEl>
                                      </p:cBhvr>
                                    </p:animEffect>
                                    <p:anim calcmode="lin" valueType="num">
                                      <p:cBhvr>
                                        <p:cTn id="122"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123"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124"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125"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126"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127" dur="26">
                                          <p:stCondLst>
                                            <p:cond delay="650"/>
                                          </p:stCondLst>
                                        </p:cTn>
                                        <p:tgtEl>
                                          <p:spTgt spid="9"/>
                                        </p:tgtEl>
                                      </p:cBhvr>
                                      <p:to x="100000" y="60000"/>
                                    </p:animScale>
                                    <p:animScale>
                                      <p:cBhvr>
                                        <p:cTn id="128" dur="166" decel="50000">
                                          <p:stCondLst>
                                            <p:cond delay="676"/>
                                          </p:stCondLst>
                                        </p:cTn>
                                        <p:tgtEl>
                                          <p:spTgt spid="9"/>
                                        </p:tgtEl>
                                      </p:cBhvr>
                                      <p:to x="100000" y="100000"/>
                                    </p:animScale>
                                    <p:animScale>
                                      <p:cBhvr>
                                        <p:cTn id="129" dur="26">
                                          <p:stCondLst>
                                            <p:cond delay="1312"/>
                                          </p:stCondLst>
                                        </p:cTn>
                                        <p:tgtEl>
                                          <p:spTgt spid="9"/>
                                        </p:tgtEl>
                                      </p:cBhvr>
                                      <p:to x="100000" y="80000"/>
                                    </p:animScale>
                                    <p:animScale>
                                      <p:cBhvr>
                                        <p:cTn id="130" dur="166" decel="50000">
                                          <p:stCondLst>
                                            <p:cond delay="1338"/>
                                          </p:stCondLst>
                                        </p:cTn>
                                        <p:tgtEl>
                                          <p:spTgt spid="9"/>
                                        </p:tgtEl>
                                      </p:cBhvr>
                                      <p:to x="100000" y="100000"/>
                                    </p:animScale>
                                    <p:animScale>
                                      <p:cBhvr>
                                        <p:cTn id="131" dur="26">
                                          <p:stCondLst>
                                            <p:cond delay="1642"/>
                                          </p:stCondLst>
                                        </p:cTn>
                                        <p:tgtEl>
                                          <p:spTgt spid="9"/>
                                        </p:tgtEl>
                                      </p:cBhvr>
                                      <p:to x="100000" y="90000"/>
                                    </p:animScale>
                                    <p:animScale>
                                      <p:cBhvr>
                                        <p:cTn id="132" dur="166" decel="50000">
                                          <p:stCondLst>
                                            <p:cond delay="1668"/>
                                          </p:stCondLst>
                                        </p:cTn>
                                        <p:tgtEl>
                                          <p:spTgt spid="9"/>
                                        </p:tgtEl>
                                      </p:cBhvr>
                                      <p:to x="100000" y="100000"/>
                                    </p:animScale>
                                    <p:animScale>
                                      <p:cBhvr>
                                        <p:cTn id="133" dur="26">
                                          <p:stCondLst>
                                            <p:cond delay="1808"/>
                                          </p:stCondLst>
                                        </p:cTn>
                                        <p:tgtEl>
                                          <p:spTgt spid="9"/>
                                        </p:tgtEl>
                                      </p:cBhvr>
                                      <p:to x="100000" y="95000"/>
                                    </p:animScale>
                                    <p:animScale>
                                      <p:cBhvr>
                                        <p:cTn id="134" dur="166" decel="50000">
                                          <p:stCondLst>
                                            <p:cond delay="1834"/>
                                          </p:stCondLst>
                                        </p:cTn>
                                        <p:tgtEl>
                                          <p:spTgt spid="9"/>
                                        </p:tgtEl>
                                      </p:cBhvr>
                                      <p:to x="100000" y="100000"/>
                                    </p:animScale>
                                  </p:childTnLst>
                                </p:cTn>
                              </p:par>
                            </p:childTnLst>
                          </p:cTn>
                        </p:par>
                      </p:childTnLst>
                    </p:cTn>
                  </p:par>
                  <p:par>
                    <p:cTn id="135" fill="hold">
                      <p:stCondLst>
                        <p:cond delay="indefinite"/>
                      </p:stCondLst>
                      <p:childTnLst>
                        <p:par>
                          <p:cTn id="136" fill="hold">
                            <p:stCondLst>
                              <p:cond delay="0"/>
                            </p:stCondLst>
                            <p:childTnLst>
                              <p:par>
                                <p:cTn id="137" presetID="26" presetClass="entr" presetSubtype="0" fill="hold" grpId="0" nodeType="clickEffect">
                                  <p:stCondLst>
                                    <p:cond delay="0"/>
                                  </p:stCondLst>
                                  <p:childTnLst>
                                    <p:set>
                                      <p:cBhvr>
                                        <p:cTn id="138" dur="1" fill="hold">
                                          <p:stCondLst>
                                            <p:cond delay="0"/>
                                          </p:stCondLst>
                                        </p:cTn>
                                        <p:tgtEl>
                                          <p:spTgt spid="10"/>
                                        </p:tgtEl>
                                        <p:attrNameLst>
                                          <p:attrName>style.visibility</p:attrName>
                                        </p:attrNameLst>
                                      </p:cBhvr>
                                      <p:to>
                                        <p:strVal val="visible"/>
                                      </p:to>
                                    </p:set>
                                    <p:animEffect transition="in" filter="wipe(down)">
                                      <p:cBhvr>
                                        <p:cTn id="139" dur="580">
                                          <p:stCondLst>
                                            <p:cond delay="0"/>
                                          </p:stCondLst>
                                        </p:cTn>
                                        <p:tgtEl>
                                          <p:spTgt spid="10"/>
                                        </p:tgtEl>
                                      </p:cBhvr>
                                    </p:animEffect>
                                    <p:anim calcmode="lin" valueType="num">
                                      <p:cBhvr>
                                        <p:cTn id="140"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141"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142"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143"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144"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145" dur="26">
                                          <p:stCondLst>
                                            <p:cond delay="650"/>
                                          </p:stCondLst>
                                        </p:cTn>
                                        <p:tgtEl>
                                          <p:spTgt spid="10"/>
                                        </p:tgtEl>
                                      </p:cBhvr>
                                      <p:to x="100000" y="60000"/>
                                    </p:animScale>
                                    <p:animScale>
                                      <p:cBhvr>
                                        <p:cTn id="146" dur="166" decel="50000">
                                          <p:stCondLst>
                                            <p:cond delay="676"/>
                                          </p:stCondLst>
                                        </p:cTn>
                                        <p:tgtEl>
                                          <p:spTgt spid="10"/>
                                        </p:tgtEl>
                                      </p:cBhvr>
                                      <p:to x="100000" y="100000"/>
                                    </p:animScale>
                                    <p:animScale>
                                      <p:cBhvr>
                                        <p:cTn id="147" dur="26">
                                          <p:stCondLst>
                                            <p:cond delay="1312"/>
                                          </p:stCondLst>
                                        </p:cTn>
                                        <p:tgtEl>
                                          <p:spTgt spid="10"/>
                                        </p:tgtEl>
                                      </p:cBhvr>
                                      <p:to x="100000" y="80000"/>
                                    </p:animScale>
                                    <p:animScale>
                                      <p:cBhvr>
                                        <p:cTn id="148" dur="166" decel="50000">
                                          <p:stCondLst>
                                            <p:cond delay="1338"/>
                                          </p:stCondLst>
                                        </p:cTn>
                                        <p:tgtEl>
                                          <p:spTgt spid="10"/>
                                        </p:tgtEl>
                                      </p:cBhvr>
                                      <p:to x="100000" y="100000"/>
                                    </p:animScale>
                                    <p:animScale>
                                      <p:cBhvr>
                                        <p:cTn id="149" dur="26">
                                          <p:stCondLst>
                                            <p:cond delay="1642"/>
                                          </p:stCondLst>
                                        </p:cTn>
                                        <p:tgtEl>
                                          <p:spTgt spid="10"/>
                                        </p:tgtEl>
                                      </p:cBhvr>
                                      <p:to x="100000" y="90000"/>
                                    </p:animScale>
                                    <p:animScale>
                                      <p:cBhvr>
                                        <p:cTn id="150" dur="166" decel="50000">
                                          <p:stCondLst>
                                            <p:cond delay="1668"/>
                                          </p:stCondLst>
                                        </p:cTn>
                                        <p:tgtEl>
                                          <p:spTgt spid="10"/>
                                        </p:tgtEl>
                                      </p:cBhvr>
                                      <p:to x="100000" y="100000"/>
                                    </p:animScale>
                                    <p:animScale>
                                      <p:cBhvr>
                                        <p:cTn id="151" dur="26">
                                          <p:stCondLst>
                                            <p:cond delay="1808"/>
                                          </p:stCondLst>
                                        </p:cTn>
                                        <p:tgtEl>
                                          <p:spTgt spid="10"/>
                                        </p:tgtEl>
                                      </p:cBhvr>
                                      <p:to x="100000" y="95000"/>
                                    </p:animScale>
                                    <p:animScale>
                                      <p:cBhvr>
                                        <p:cTn id="152" dur="166" decel="50000">
                                          <p:stCondLst>
                                            <p:cond delay="1834"/>
                                          </p:stCondLst>
                                        </p:cTn>
                                        <p:tgtEl>
                                          <p:spTgt spid="10"/>
                                        </p:tgtEl>
                                      </p:cBhvr>
                                      <p:to x="100000" y="100000"/>
                                    </p:animScale>
                                  </p:childTnLst>
                                </p:cTn>
                              </p:par>
                            </p:childTnLst>
                          </p:cTn>
                        </p:par>
                      </p:childTnLst>
                    </p:cTn>
                  </p:par>
                  <p:par>
                    <p:cTn id="153" fill="hold">
                      <p:stCondLst>
                        <p:cond delay="indefinite"/>
                      </p:stCondLst>
                      <p:childTnLst>
                        <p:par>
                          <p:cTn id="154" fill="hold">
                            <p:stCondLst>
                              <p:cond delay="0"/>
                            </p:stCondLst>
                            <p:childTnLst>
                              <p:par>
                                <p:cTn id="155" presetID="26" presetClass="entr" presetSubtype="0" fill="hold" grpId="0" nodeType="clickEffect">
                                  <p:stCondLst>
                                    <p:cond delay="0"/>
                                  </p:stCondLst>
                                  <p:childTnLst>
                                    <p:set>
                                      <p:cBhvr>
                                        <p:cTn id="156" dur="1" fill="hold">
                                          <p:stCondLst>
                                            <p:cond delay="0"/>
                                          </p:stCondLst>
                                        </p:cTn>
                                        <p:tgtEl>
                                          <p:spTgt spid="11"/>
                                        </p:tgtEl>
                                        <p:attrNameLst>
                                          <p:attrName>style.visibility</p:attrName>
                                        </p:attrNameLst>
                                      </p:cBhvr>
                                      <p:to>
                                        <p:strVal val="visible"/>
                                      </p:to>
                                    </p:set>
                                    <p:animEffect transition="in" filter="wipe(down)">
                                      <p:cBhvr>
                                        <p:cTn id="157" dur="580">
                                          <p:stCondLst>
                                            <p:cond delay="0"/>
                                          </p:stCondLst>
                                        </p:cTn>
                                        <p:tgtEl>
                                          <p:spTgt spid="11"/>
                                        </p:tgtEl>
                                      </p:cBhvr>
                                    </p:animEffect>
                                    <p:anim calcmode="lin" valueType="num">
                                      <p:cBhvr>
                                        <p:cTn id="158"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159"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160"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161"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162"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163" dur="26">
                                          <p:stCondLst>
                                            <p:cond delay="650"/>
                                          </p:stCondLst>
                                        </p:cTn>
                                        <p:tgtEl>
                                          <p:spTgt spid="11"/>
                                        </p:tgtEl>
                                      </p:cBhvr>
                                      <p:to x="100000" y="60000"/>
                                    </p:animScale>
                                    <p:animScale>
                                      <p:cBhvr>
                                        <p:cTn id="164" dur="166" decel="50000">
                                          <p:stCondLst>
                                            <p:cond delay="676"/>
                                          </p:stCondLst>
                                        </p:cTn>
                                        <p:tgtEl>
                                          <p:spTgt spid="11"/>
                                        </p:tgtEl>
                                      </p:cBhvr>
                                      <p:to x="100000" y="100000"/>
                                    </p:animScale>
                                    <p:animScale>
                                      <p:cBhvr>
                                        <p:cTn id="165" dur="26">
                                          <p:stCondLst>
                                            <p:cond delay="1312"/>
                                          </p:stCondLst>
                                        </p:cTn>
                                        <p:tgtEl>
                                          <p:spTgt spid="11"/>
                                        </p:tgtEl>
                                      </p:cBhvr>
                                      <p:to x="100000" y="80000"/>
                                    </p:animScale>
                                    <p:animScale>
                                      <p:cBhvr>
                                        <p:cTn id="166" dur="166" decel="50000">
                                          <p:stCondLst>
                                            <p:cond delay="1338"/>
                                          </p:stCondLst>
                                        </p:cTn>
                                        <p:tgtEl>
                                          <p:spTgt spid="11"/>
                                        </p:tgtEl>
                                      </p:cBhvr>
                                      <p:to x="100000" y="100000"/>
                                    </p:animScale>
                                    <p:animScale>
                                      <p:cBhvr>
                                        <p:cTn id="167" dur="26">
                                          <p:stCondLst>
                                            <p:cond delay="1642"/>
                                          </p:stCondLst>
                                        </p:cTn>
                                        <p:tgtEl>
                                          <p:spTgt spid="11"/>
                                        </p:tgtEl>
                                      </p:cBhvr>
                                      <p:to x="100000" y="90000"/>
                                    </p:animScale>
                                    <p:animScale>
                                      <p:cBhvr>
                                        <p:cTn id="168" dur="166" decel="50000">
                                          <p:stCondLst>
                                            <p:cond delay="1668"/>
                                          </p:stCondLst>
                                        </p:cTn>
                                        <p:tgtEl>
                                          <p:spTgt spid="11"/>
                                        </p:tgtEl>
                                      </p:cBhvr>
                                      <p:to x="100000" y="100000"/>
                                    </p:animScale>
                                    <p:animScale>
                                      <p:cBhvr>
                                        <p:cTn id="169" dur="26">
                                          <p:stCondLst>
                                            <p:cond delay="1808"/>
                                          </p:stCondLst>
                                        </p:cTn>
                                        <p:tgtEl>
                                          <p:spTgt spid="11"/>
                                        </p:tgtEl>
                                      </p:cBhvr>
                                      <p:to x="100000" y="95000"/>
                                    </p:animScale>
                                    <p:animScale>
                                      <p:cBhvr>
                                        <p:cTn id="170" dur="166" decel="50000">
                                          <p:stCondLst>
                                            <p:cond delay="1834"/>
                                          </p:stCondLst>
                                        </p:cTn>
                                        <p:tgtEl>
                                          <p:spTgt spid="11"/>
                                        </p:tgtEl>
                                      </p:cBhvr>
                                      <p:to x="100000" y="100000"/>
                                    </p:animScale>
                                  </p:childTnLst>
                                </p:cTn>
                              </p:par>
                            </p:childTnLst>
                          </p:cTn>
                        </p:par>
                      </p:childTnLst>
                    </p:cTn>
                  </p:par>
                  <p:par>
                    <p:cTn id="171" fill="hold">
                      <p:stCondLst>
                        <p:cond delay="indefinite"/>
                      </p:stCondLst>
                      <p:childTnLst>
                        <p:par>
                          <p:cTn id="172" fill="hold">
                            <p:stCondLst>
                              <p:cond delay="0"/>
                            </p:stCondLst>
                            <p:childTnLst>
                              <p:par>
                                <p:cTn id="173" presetID="26" presetClass="entr" presetSubtype="0" fill="hold" grpId="0" nodeType="clickEffect">
                                  <p:stCondLst>
                                    <p:cond delay="0"/>
                                  </p:stCondLst>
                                  <p:childTnLst>
                                    <p:set>
                                      <p:cBhvr>
                                        <p:cTn id="174" dur="1" fill="hold">
                                          <p:stCondLst>
                                            <p:cond delay="0"/>
                                          </p:stCondLst>
                                        </p:cTn>
                                        <p:tgtEl>
                                          <p:spTgt spid="12"/>
                                        </p:tgtEl>
                                        <p:attrNameLst>
                                          <p:attrName>style.visibility</p:attrName>
                                        </p:attrNameLst>
                                      </p:cBhvr>
                                      <p:to>
                                        <p:strVal val="visible"/>
                                      </p:to>
                                    </p:set>
                                    <p:animEffect transition="in" filter="wipe(down)">
                                      <p:cBhvr>
                                        <p:cTn id="175" dur="580">
                                          <p:stCondLst>
                                            <p:cond delay="0"/>
                                          </p:stCondLst>
                                        </p:cTn>
                                        <p:tgtEl>
                                          <p:spTgt spid="12"/>
                                        </p:tgtEl>
                                      </p:cBhvr>
                                    </p:animEffect>
                                    <p:anim calcmode="lin" valueType="num">
                                      <p:cBhvr>
                                        <p:cTn id="176"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177"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178"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179"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180"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181" dur="26">
                                          <p:stCondLst>
                                            <p:cond delay="650"/>
                                          </p:stCondLst>
                                        </p:cTn>
                                        <p:tgtEl>
                                          <p:spTgt spid="12"/>
                                        </p:tgtEl>
                                      </p:cBhvr>
                                      <p:to x="100000" y="60000"/>
                                    </p:animScale>
                                    <p:animScale>
                                      <p:cBhvr>
                                        <p:cTn id="182" dur="166" decel="50000">
                                          <p:stCondLst>
                                            <p:cond delay="676"/>
                                          </p:stCondLst>
                                        </p:cTn>
                                        <p:tgtEl>
                                          <p:spTgt spid="12"/>
                                        </p:tgtEl>
                                      </p:cBhvr>
                                      <p:to x="100000" y="100000"/>
                                    </p:animScale>
                                    <p:animScale>
                                      <p:cBhvr>
                                        <p:cTn id="183" dur="26">
                                          <p:stCondLst>
                                            <p:cond delay="1312"/>
                                          </p:stCondLst>
                                        </p:cTn>
                                        <p:tgtEl>
                                          <p:spTgt spid="12"/>
                                        </p:tgtEl>
                                      </p:cBhvr>
                                      <p:to x="100000" y="80000"/>
                                    </p:animScale>
                                    <p:animScale>
                                      <p:cBhvr>
                                        <p:cTn id="184" dur="166" decel="50000">
                                          <p:stCondLst>
                                            <p:cond delay="1338"/>
                                          </p:stCondLst>
                                        </p:cTn>
                                        <p:tgtEl>
                                          <p:spTgt spid="12"/>
                                        </p:tgtEl>
                                      </p:cBhvr>
                                      <p:to x="100000" y="100000"/>
                                    </p:animScale>
                                    <p:animScale>
                                      <p:cBhvr>
                                        <p:cTn id="185" dur="26">
                                          <p:stCondLst>
                                            <p:cond delay="1642"/>
                                          </p:stCondLst>
                                        </p:cTn>
                                        <p:tgtEl>
                                          <p:spTgt spid="12"/>
                                        </p:tgtEl>
                                      </p:cBhvr>
                                      <p:to x="100000" y="90000"/>
                                    </p:animScale>
                                    <p:animScale>
                                      <p:cBhvr>
                                        <p:cTn id="186" dur="166" decel="50000">
                                          <p:stCondLst>
                                            <p:cond delay="1668"/>
                                          </p:stCondLst>
                                        </p:cTn>
                                        <p:tgtEl>
                                          <p:spTgt spid="12"/>
                                        </p:tgtEl>
                                      </p:cBhvr>
                                      <p:to x="100000" y="100000"/>
                                    </p:animScale>
                                    <p:animScale>
                                      <p:cBhvr>
                                        <p:cTn id="187" dur="26">
                                          <p:stCondLst>
                                            <p:cond delay="1808"/>
                                          </p:stCondLst>
                                        </p:cTn>
                                        <p:tgtEl>
                                          <p:spTgt spid="12"/>
                                        </p:tgtEl>
                                      </p:cBhvr>
                                      <p:to x="100000" y="95000"/>
                                    </p:animScale>
                                    <p:animScale>
                                      <p:cBhvr>
                                        <p:cTn id="188" dur="166" decel="50000">
                                          <p:stCondLst>
                                            <p:cond delay="1834"/>
                                          </p:stCondLst>
                                        </p:cTn>
                                        <p:tgtEl>
                                          <p:spTgt spid="12"/>
                                        </p:tgtEl>
                                      </p:cBhvr>
                                      <p:to x="100000" y="100000"/>
                                    </p:animScale>
                                  </p:childTnLst>
                                </p:cTn>
                              </p:par>
                            </p:childTnLst>
                          </p:cTn>
                        </p:par>
                      </p:childTnLst>
                    </p:cTn>
                  </p:par>
                  <p:par>
                    <p:cTn id="189" fill="hold">
                      <p:stCondLst>
                        <p:cond delay="indefinite"/>
                      </p:stCondLst>
                      <p:childTnLst>
                        <p:par>
                          <p:cTn id="190" fill="hold">
                            <p:stCondLst>
                              <p:cond delay="0"/>
                            </p:stCondLst>
                            <p:childTnLst>
                              <p:par>
                                <p:cTn id="191" presetID="26" presetClass="entr" presetSubtype="0" fill="hold" grpId="0" nodeType="clickEffect">
                                  <p:stCondLst>
                                    <p:cond delay="0"/>
                                  </p:stCondLst>
                                  <p:childTnLst>
                                    <p:set>
                                      <p:cBhvr>
                                        <p:cTn id="192" dur="1" fill="hold">
                                          <p:stCondLst>
                                            <p:cond delay="0"/>
                                          </p:stCondLst>
                                        </p:cTn>
                                        <p:tgtEl>
                                          <p:spTgt spid="13"/>
                                        </p:tgtEl>
                                        <p:attrNameLst>
                                          <p:attrName>style.visibility</p:attrName>
                                        </p:attrNameLst>
                                      </p:cBhvr>
                                      <p:to>
                                        <p:strVal val="visible"/>
                                      </p:to>
                                    </p:set>
                                    <p:animEffect transition="in" filter="wipe(down)">
                                      <p:cBhvr>
                                        <p:cTn id="193" dur="580">
                                          <p:stCondLst>
                                            <p:cond delay="0"/>
                                          </p:stCondLst>
                                        </p:cTn>
                                        <p:tgtEl>
                                          <p:spTgt spid="13"/>
                                        </p:tgtEl>
                                      </p:cBhvr>
                                    </p:animEffect>
                                    <p:anim calcmode="lin" valueType="num">
                                      <p:cBhvr>
                                        <p:cTn id="194"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195"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196"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197"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198"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199" dur="26">
                                          <p:stCondLst>
                                            <p:cond delay="650"/>
                                          </p:stCondLst>
                                        </p:cTn>
                                        <p:tgtEl>
                                          <p:spTgt spid="13"/>
                                        </p:tgtEl>
                                      </p:cBhvr>
                                      <p:to x="100000" y="60000"/>
                                    </p:animScale>
                                    <p:animScale>
                                      <p:cBhvr>
                                        <p:cTn id="200" dur="166" decel="50000">
                                          <p:stCondLst>
                                            <p:cond delay="676"/>
                                          </p:stCondLst>
                                        </p:cTn>
                                        <p:tgtEl>
                                          <p:spTgt spid="13"/>
                                        </p:tgtEl>
                                      </p:cBhvr>
                                      <p:to x="100000" y="100000"/>
                                    </p:animScale>
                                    <p:animScale>
                                      <p:cBhvr>
                                        <p:cTn id="201" dur="26">
                                          <p:stCondLst>
                                            <p:cond delay="1312"/>
                                          </p:stCondLst>
                                        </p:cTn>
                                        <p:tgtEl>
                                          <p:spTgt spid="13"/>
                                        </p:tgtEl>
                                      </p:cBhvr>
                                      <p:to x="100000" y="80000"/>
                                    </p:animScale>
                                    <p:animScale>
                                      <p:cBhvr>
                                        <p:cTn id="202" dur="166" decel="50000">
                                          <p:stCondLst>
                                            <p:cond delay="1338"/>
                                          </p:stCondLst>
                                        </p:cTn>
                                        <p:tgtEl>
                                          <p:spTgt spid="13"/>
                                        </p:tgtEl>
                                      </p:cBhvr>
                                      <p:to x="100000" y="100000"/>
                                    </p:animScale>
                                    <p:animScale>
                                      <p:cBhvr>
                                        <p:cTn id="203" dur="26">
                                          <p:stCondLst>
                                            <p:cond delay="1642"/>
                                          </p:stCondLst>
                                        </p:cTn>
                                        <p:tgtEl>
                                          <p:spTgt spid="13"/>
                                        </p:tgtEl>
                                      </p:cBhvr>
                                      <p:to x="100000" y="90000"/>
                                    </p:animScale>
                                    <p:animScale>
                                      <p:cBhvr>
                                        <p:cTn id="204" dur="166" decel="50000">
                                          <p:stCondLst>
                                            <p:cond delay="1668"/>
                                          </p:stCondLst>
                                        </p:cTn>
                                        <p:tgtEl>
                                          <p:spTgt spid="13"/>
                                        </p:tgtEl>
                                      </p:cBhvr>
                                      <p:to x="100000" y="100000"/>
                                    </p:animScale>
                                    <p:animScale>
                                      <p:cBhvr>
                                        <p:cTn id="205" dur="26">
                                          <p:stCondLst>
                                            <p:cond delay="1808"/>
                                          </p:stCondLst>
                                        </p:cTn>
                                        <p:tgtEl>
                                          <p:spTgt spid="13"/>
                                        </p:tgtEl>
                                      </p:cBhvr>
                                      <p:to x="100000" y="95000"/>
                                    </p:animScale>
                                    <p:animScale>
                                      <p:cBhvr>
                                        <p:cTn id="206" dur="166" decel="50000">
                                          <p:stCondLst>
                                            <p:cond delay="1834"/>
                                          </p:stCondLst>
                                        </p:cTn>
                                        <p:tgtEl>
                                          <p:spTgt spid="13"/>
                                        </p:tgtEl>
                                      </p:cBhvr>
                                      <p:to x="100000" y="100000"/>
                                    </p:animScale>
                                  </p:childTnLst>
                                </p:cTn>
                              </p:par>
                            </p:childTnLst>
                          </p:cTn>
                        </p:par>
                      </p:childTnLst>
                    </p:cTn>
                  </p:par>
                  <p:par>
                    <p:cTn id="207" fill="hold">
                      <p:stCondLst>
                        <p:cond delay="indefinite"/>
                      </p:stCondLst>
                      <p:childTnLst>
                        <p:par>
                          <p:cTn id="208" fill="hold">
                            <p:stCondLst>
                              <p:cond delay="0"/>
                            </p:stCondLst>
                            <p:childTnLst>
                              <p:par>
                                <p:cTn id="209" presetID="26" presetClass="entr" presetSubtype="0" fill="hold" grpId="0" nodeType="clickEffect">
                                  <p:stCondLst>
                                    <p:cond delay="0"/>
                                  </p:stCondLst>
                                  <p:childTnLst>
                                    <p:set>
                                      <p:cBhvr>
                                        <p:cTn id="210" dur="1" fill="hold">
                                          <p:stCondLst>
                                            <p:cond delay="0"/>
                                          </p:stCondLst>
                                        </p:cTn>
                                        <p:tgtEl>
                                          <p:spTgt spid="14"/>
                                        </p:tgtEl>
                                        <p:attrNameLst>
                                          <p:attrName>style.visibility</p:attrName>
                                        </p:attrNameLst>
                                      </p:cBhvr>
                                      <p:to>
                                        <p:strVal val="visible"/>
                                      </p:to>
                                    </p:set>
                                    <p:animEffect transition="in" filter="wipe(down)">
                                      <p:cBhvr>
                                        <p:cTn id="211" dur="580">
                                          <p:stCondLst>
                                            <p:cond delay="0"/>
                                          </p:stCondLst>
                                        </p:cTn>
                                        <p:tgtEl>
                                          <p:spTgt spid="14"/>
                                        </p:tgtEl>
                                      </p:cBhvr>
                                    </p:animEffect>
                                    <p:anim calcmode="lin" valueType="num">
                                      <p:cBhvr>
                                        <p:cTn id="212" dur="1822"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213" dur="664"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214" dur="664" tmFilter="0, 0; 0.125,0.2665; 0.25,0.4; 0.375,0.465; 0.5,0.5;  0.625,0.535; 0.75,0.6; 0.875,0.7335; 1,1">
                                          <p:stCondLst>
                                            <p:cond delay="664"/>
                                          </p:stCondLst>
                                        </p:cTn>
                                        <p:tgtEl>
                                          <p:spTgt spid="14"/>
                                        </p:tgtEl>
                                        <p:attrNameLst>
                                          <p:attrName>ppt_y</p:attrName>
                                        </p:attrNameLst>
                                      </p:cBhvr>
                                      <p:tavLst>
                                        <p:tav tm="0" fmla="#ppt_y-sin(pi*$)/9">
                                          <p:val>
                                            <p:fltVal val="0"/>
                                          </p:val>
                                        </p:tav>
                                        <p:tav tm="100000">
                                          <p:val>
                                            <p:fltVal val="1"/>
                                          </p:val>
                                        </p:tav>
                                      </p:tavLst>
                                    </p:anim>
                                    <p:anim calcmode="lin" valueType="num">
                                      <p:cBhvr>
                                        <p:cTn id="215" dur="332" tmFilter="0, 0; 0.125,0.2665; 0.25,0.4; 0.375,0.465; 0.5,0.5;  0.625,0.535; 0.75,0.6; 0.875,0.7335; 1,1">
                                          <p:stCondLst>
                                            <p:cond delay="1324"/>
                                          </p:stCondLst>
                                        </p:cTn>
                                        <p:tgtEl>
                                          <p:spTgt spid="14"/>
                                        </p:tgtEl>
                                        <p:attrNameLst>
                                          <p:attrName>ppt_y</p:attrName>
                                        </p:attrNameLst>
                                      </p:cBhvr>
                                      <p:tavLst>
                                        <p:tav tm="0" fmla="#ppt_y-sin(pi*$)/27">
                                          <p:val>
                                            <p:fltVal val="0"/>
                                          </p:val>
                                        </p:tav>
                                        <p:tav tm="100000">
                                          <p:val>
                                            <p:fltVal val="1"/>
                                          </p:val>
                                        </p:tav>
                                      </p:tavLst>
                                    </p:anim>
                                    <p:anim calcmode="lin" valueType="num">
                                      <p:cBhvr>
                                        <p:cTn id="216" dur="164" tmFilter="0, 0; 0.125,0.2665; 0.25,0.4; 0.375,0.465; 0.5,0.5;  0.625,0.535; 0.75,0.6; 0.875,0.7335; 1,1">
                                          <p:stCondLst>
                                            <p:cond delay="1656"/>
                                          </p:stCondLst>
                                        </p:cTn>
                                        <p:tgtEl>
                                          <p:spTgt spid="14"/>
                                        </p:tgtEl>
                                        <p:attrNameLst>
                                          <p:attrName>ppt_y</p:attrName>
                                        </p:attrNameLst>
                                      </p:cBhvr>
                                      <p:tavLst>
                                        <p:tav tm="0" fmla="#ppt_y-sin(pi*$)/81">
                                          <p:val>
                                            <p:fltVal val="0"/>
                                          </p:val>
                                        </p:tav>
                                        <p:tav tm="100000">
                                          <p:val>
                                            <p:fltVal val="1"/>
                                          </p:val>
                                        </p:tav>
                                      </p:tavLst>
                                    </p:anim>
                                    <p:animScale>
                                      <p:cBhvr>
                                        <p:cTn id="217" dur="26">
                                          <p:stCondLst>
                                            <p:cond delay="650"/>
                                          </p:stCondLst>
                                        </p:cTn>
                                        <p:tgtEl>
                                          <p:spTgt spid="14"/>
                                        </p:tgtEl>
                                      </p:cBhvr>
                                      <p:to x="100000" y="60000"/>
                                    </p:animScale>
                                    <p:animScale>
                                      <p:cBhvr>
                                        <p:cTn id="218" dur="166" decel="50000">
                                          <p:stCondLst>
                                            <p:cond delay="676"/>
                                          </p:stCondLst>
                                        </p:cTn>
                                        <p:tgtEl>
                                          <p:spTgt spid="14"/>
                                        </p:tgtEl>
                                      </p:cBhvr>
                                      <p:to x="100000" y="100000"/>
                                    </p:animScale>
                                    <p:animScale>
                                      <p:cBhvr>
                                        <p:cTn id="219" dur="26">
                                          <p:stCondLst>
                                            <p:cond delay="1312"/>
                                          </p:stCondLst>
                                        </p:cTn>
                                        <p:tgtEl>
                                          <p:spTgt spid="14"/>
                                        </p:tgtEl>
                                      </p:cBhvr>
                                      <p:to x="100000" y="80000"/>
                                    </p:animScale>
                                    <p:animScale>
                                      <p:cBhvr>
                                        <p:cTn id="220" dur="166" decel="50000">
                                          <p:stCondLst>
                                            <p:cond delay="1338"/>
                                          </p:stCondLst>
                                        </p:cTn>
                                        <p:tgtEl>
                                          <p:spTgt spid="14"/>
                                        </p:tgtEl>
                                      </p:cBhvr>
                                      <p:to x="100000" y="100000"/>
                                    </p:animScale>
                                    <p:animScale>
                                      <p:cBhvr>
                                        <p:cTn id="221" dur="26">
                                          <p:stCondLst>
                                            <p:cond delay="1642"/>
                                          </p:stCondLst>
                                        </p:cTn>
                                        <p:tgtEl>
                                          <p:spTgt spid="14"/>
                                        </p:tgtEl>
                                      </p:cBhvr>
                                      <p:to x="100000" y="90000"/>
                                    </p:animScale>
                                    <p:animScale>
                                      <p:cBhvr>
                                        <p:cTn id="222" dur="166" decel="50000">
                                          <p:stCondLst>
                                            <p:cond delay="1668"/>
                                          </p:stCondLst>
                                        </p:cTn>
                                        <p:tgtEl>
                                          <p:spTgt spid="14"/>
                                        </p:tgtEl>
                                      </p:cBhvr>
                                      <p:to x="100000" y="100000"/>
                                    </p:animScale>
                                    <p:animScale>
                                      <p:cBhvr>
                                        <p:cTn id="223" dur="26">
                                          <p:stCondLst>
                                            <p:cond delay="1808"/>
                                          </p:stCondLst>
                                        </p:cTn>
                                        <p:tgtEl>
                                          <p:spTgt spid="14"/>
                                        </p:tgtEl>
                                      </p:cBhvr>
                                      <p:to x="100000" y="95000"/>
                                    </p:animScale>
                                    <p:animScale>
                                      <p:cBhvr>
                                        <p:cTn id="224" dur="166" decel="50000">
                                          <p:stCondLst>
                                            <p:cond delay="1834"/>
                                          </p:stCondLst>
                                        </p:cTn>
                                        <p:tgtEl>
                                          <p:spTgt spid="14"/>
                                        </p:tgtEl>
                                      </p:cBhvr>
                                      <p:to x="100000" y="100000"/>
                                    </p:animScale>
                                  </p:childTnLst>
                                </p:cTn>
                              </p:par>
                            </p:childTnLst>
                          </p:cTn>
                        </p:par>
                      </p:childTnLst>
                    </p:cTn>
                  </p:par>
                  <p:par>
                    <p:cTn id="225" fill="hold">
                      <p:stCondLst>
                        <p:cond delay="indefinite"/>
                      </p:stCondLst>
                      <p:childTnLst>
                        <p:par>
                          <p:cTn id="226" fill="hold">
                            <p:stCondLst>
                              <p:cond delay="0"/>
                            </p:stCondLst>
                            <p:childTnLst>
                              <p:par>
                                <p:cTn id="227" presetID="26" presetClass="entr" presetSubtype="0" fill="hold" grpId="0" nodeType="clickEffect">
                                  <p:stCondLst>
                                    <p:cond delay="0"/>
                                  </p:stCondLst>
                                  <p:childTnLst>
                                    <p:set>
                                      <p:cBhvr>
                                        <p:cTn id="228" dur="1" fill="hold">
                                          <p:stCondLst>
                                            <p:cond delay="0"/>
                                          </p:stCondLst>
                                        </p:cTn>
                                        <p:tgtEl>
                                          <p:spTgt spid="15"/>
                                        </p:tgtEl>
                                        <p:attrNameLst>
                                          <p:attrName>style.visibility</p:attrName>
                                        </p:attrNameLst>
                                      </p:cBhvr>
                                      <p:to>
                                        <p:strVal val="visible"/>
                                      </p:to>
                                    </p:set>
                                    <p:animEffect transition="in" filter="wipe(down)">
                                      <p:cBhvr>
                                        <p:cTn id="229" dur="580">
                                          <p:stCondLst>
                                            <p:cond delay="0"/>
                                          </p:stCondLst>
                                        </p:cTn>
                                        <p:tgtEl>
                                          <p:spTgt spid="15"/>
                                        </p:tgtEl>
                                      </p:cBhvr>
                                    </p:animEffect>
                                    <p:anim calcmode="lin" valueType="num">
                                      <p:cBhvr>
                                        <p:cTn id="230"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231"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232"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233"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234"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235" dur="26">
                                          <p:stCondLst>
                                            <p:cond delay="650"/>
                                          </p:stCondLst>
                                        </p:cTn>
                                        <p:tgtEl>
                                          <p:spTgt spid="15"/>
                                        </p:tgtEl>
                                      </p:cBhvr>
                                      <p:to x="100000" y="60000"/>
                                    </p:animScale>
                                    <p:animScale>
                                      <p:cBhvr>
                                        <p:cTn id="236" dur="166" decel="50000">
                                          <p:stCondLst>
                                            <p:cond delay="676"/>
                                          </p:stCondLst>
                                        </p:cTn>
                                        <p:tgtEl>
                                          <p:spTgt spid="15"/>
                                        </p:tgtEl>
                                      </p:cBhvr>
                                      <p:to x="100000" y="100000"/>
                                    </p:animScale>
                                    <p:animScale>
                                      <p:cBhvr>
                                        <p:cTn id="237" dur="26">
                                          <p:stCondLst>
                                            <p:cond delay="1312"/>
                                          </p:stCondLst>
                                        </p:cTn>
                                        <p:tgtEl>
                                          <p:spTgt spid="15"/>
                                        </p:tgtEl>
                                      </p:cBhvr>
                                      <p:to x="100000" y="80000"/>
                                    </p:animScale>
                                    <p:animScale>
                                      <p:cBhvr>
                                        <p:cTn id="238" dur="166" decel="50000">
                                          <p:stCondLst>
                                            <p:cond delay="1338"/>
                                          </p:stCondLst>
                                        </p:cTn>
                                        <p:tgtEl>
                                          <p:spTgt spid="15"/>
                                        </p:tgtEl>
                                      </p:cBhvr>
                                      <p:to x="100000" y="100000"/>
                                    </p:animScale>
                                    <p:animScale>
                                      <p:cBhvr>
                                        <p:cTn id="239" dur="26">
                                          <p:stCondLst>
                                            <p:cond delay="1642"/>
                                          </p:stCondLst>
                                        </p:cTn>
                                        <p:tgtEl>
                                          <p:spTgt spid="15"/>
                                        </p:tgtEl>
                                      </p:cBhvr>
                                      <p:to x="100000" y="90000"/>
                                    </p:animScale>
                                    <p:animScale>
                                      <p:cBhvr>
                                        <p:cTn id="240" dur="166" decel="50000">
                                          <p:stCondLst>
                                            <p:cond delay="1668"/>
                                          </p:stCondLst>
                                        </p:cTn>
                                        <p:tgtEl>
                                          <p:spTgt spid="15"/>
                                        </p:tgtEl>
                                      </p:cBhvr>
                                      <p:to x="100000" y="100000"/>
                                    </p:animScale>
                                    <p:animScale>
                                      <p:cBhvr>
                                        <p:cTn id="241" dur="26">
                                          <p:stCondLst>
                                            <p:cond delay="1808"/>
                                          </p:stCondLst>
                                        </p:cTn>
                                        <p:tgtEl>
                                          <p:spTgt spid="15"/>
                                        </p:tgtEl>
                                      </p:cBhvr>
                                      <p:to x="100000" y="95000"/>
                                    </p:animScale>
                                    <p:animScale>
                                      <p:cBhvr>
                                        <p:cTn id="242" dur="166" decel="50000">
                                          <p:stCondLst>
                                            <p:cond delay="1834"/>
                                          </p:stCondLst>
                                        </p:cTn>
                                        <p:tgtEl>
                                          <p:spTgt spid="15"/>
                                        </p:tgtEl>
                                      </p:cBhvr>
                                      <p:to x="100000" y="100000"/>
                                    </p:animScale>
                                  </p:childTnLst>
                                </p:cTn>
                              </p:par>
                            </p:childTnLst>
                          </p:cTn>
                        </p:par>
                      </p:childTnLst>
                    </p:cTn>
                  </p:par>
                  <p:par>
                    <p:cTn id="243" fill="hold">
                      <p:stCondLst>
                        <p:cond delay="indefinite"/>
                      </p:stCondLst>
                      <p:childTnLst>
                        <p:par>
                          <p:cTn id="244" fill="hold">
                            <p:stCondLst>
                              <p:cond delay="0"/>
                            </p:stCondLst>
                            <p:childTnLst>
                              <p:par>
                                <p:cTn id="245" presetID="26" presetClass="entr" presetSubtype="0" fill="hold" grpId="0" nodeType="clickEffect">
                                  <p:stCondLst>
                                    <p:cond delay="0"/>
                                  </p:stCondLst>
                                  <p:childTnLst>
                                    <p:set>
                                      <p:cBhvr>
                                        <p:cTn id="246" dur="1" fill="hold">
                                          <p:stCondLst>
                                            <p:cond delay="0"/>
                                          </p:stCondLst>
                                        </p:cTn>
                                        <p:tgtEl>
                                          <p:spTgt spid="16"/>
                                        </p:tgtEl>
                                        <p:attrNameLst>
                                          <p:attrName>style.visibility</p:attrName>
                                        </p:attrNameLst>
                                      </p:cBhvr>
                                      <p:to>
                                        <p:strVal val="visible"/>
                                      </p:to>
                                    </p:set>
                                    <p:animEffect transition="in" filter="wipe(down)">
                                      <p:cBhvr>
                                        <p:cTn id="247" dur="580">
                                          <p:stCondLst>
                                            <p:cond delay="0"/>
                                          </p:stCondLst>
                                        </p:cTn>
                                        <p:tgtEl>
                                          <p:spTgt spid="16"/>
                                        </p:tgtEl>
                                      </p:cBhvr>
                                    </p:animEffect>
                                    <p:anim calcmode="lin" valueType="num">
                                      <p:cBhvr>
                                        <p:cTn id="248" dur="1822"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249" dur="664"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250" dur="664" tmFilter="0, 0; 0.125,0.2665; 0.25,0.4; 0.375,0.465; 0.5,0.5;  0.625,0.535; 0.75,0.6; 0.875,0.7335; 1,1">
                                          <p:stCondLst>
                                            <p:cond delay="664"/>
                                          </p:stCondLst>
                                        </p:cTn>
                                        <p:tgtEl>
                                          <p:spTgt spid="16"/>
                                        </p:tgtEl>
                                        <p:attrNameLst>
                                          <p:attrName>ppt_y</p:attrName>
                                        </p:attrNameLst>
                                      </p:cBhvr>
                                      <p:tavLst>
                                        <p:tav tm="0" fmla="#ppt_y-sin(pi*$)/9">
                                          <p:val>
                                            <p:fltVal val="0"/>
                                          </p:val>
                                        </p:tav>
                                        <p:tav tm="100000">
                                          <p:val>
                                            <p:fltVal val="1"/>
                                          </p:val>
                                        </p:tav>
                                      </p:tavLst>
                                    </p:anim>
                                    <p:anim calcmode="lin" valueType="num">
                                      <p:cBhvr>
                                        <p:cTn id="251" dur="332" tmFilter="0, 0; 0.125,0.2665; 0.25,0.4; 0.375,0.465; 0.5,0.5;  0.625,0.535; 0.75,0.6; 0.875,0.7335; 1,1">
                                          <p:stCondLst>
                                            <p:cond delay="1324"/>
                                          </p:stCondLst>
                                        </p:cTn>
                                        <p:tgtEl>
                                          <p:spTgt spid="16"/>
                                        </p:tgtEl>
                                        <p:attrNameLst>
                                          <p:attrName>ppt_y</p:attrName>
                                        </p:attrNameLst>
                                      </p:cBhvr>
                                      <p:tavLst>
                                        <p:tav tm="0" fmla="#ppt_y-sin(pi*$)/27">
                                          <p:val>
                                            <p:fltVal val="0"/>
                                          </p:val>
                                        </p:tav>
                                        <p:tav tm="100000">
                                          <p:val>
                                            <p:fltVal val="1"/>
                                          </p:val>
                                        </p:tav>
                                      </p:tavLst>
                                    </p:anim>
                                    <p:anim calcmode="lin" valueType="num">
                                      <p:cBhvr>
                                        <p:cTn id="252" dur="164" tmFilter="0, 0; 0.125,0.2665; 0.25,0.4; 0.375,0.465; 0.5,0.5;  0.625,0.535; 0.75,0.6; 0.875,0.7335; 1,1">
                                          <p:stCondLst>
                                            <p:cond delay="1656"/>
                                          </p:stCondLst>
                                        </p:cTn>
                                        <p:tgtEl>
                                          <p:spTgt spid="16"/>
                                        </p:tgtEl>
                                        <p:attrNameLst>
                                          <p:attrName>ppt_y</p:attrName>
                                        </p:attrNameLst>
                                      </p:cBhvr>
                                      <p:tavLst>
                                        <p:tav tm="0" fmla="#ppt_y-sin(pi*$)/81">
                                          <p:val>
                                            <p:fltVal val="0"/>
                                          </p:val>
                                        </p:tav>
                                        <p:tav tm="100000">
                                          <p:val>
                                            <p:fltVal val="1"/>
                                          </p:val>
                                        </p:tav>
                                      </p:tavLst>
                                    </p:anim>
                                    <p:animScale>
                                      <p:cBhvr>
                                        <p:cTn id="253" dur="26">
                                          <p:stCondLst>
                                            <p:cond delay="650"/>
                                          </p:stCondLst>
                                        </p:cTn>
                                        <p:tgtEl>
                                          <p:spTgt spid="16"/>
                                        </p:tgtEl>
                                      </p:cBhvr>
                                      <p:to x="100000" y="60000"/>
                                    </p:animScale>
                                    <p:animScale>
                                      <p:cBhvr>
                                        <p:cTn id="254" dur="166" decel="50000">
                                          <p:stCondLst>
                                            <p:cond delay="676"/>
                                          </p:stCondLst>
                                        </p:cTn>
                                        <p:tgtEl>
                                          <p:spTgt spid="16"/>
                                        </p:tgtEl>
                                      </p:cBhvr>
                                      <p:to x="100000" y="100000"/>
                                    </p:animScale>
                                    <p:animScale>
                                      <p:cBhvr>
                                        <p:cTn id="255" dur="26">
                                          <p:stCondLst>
                                            <p:cond delay="1312"/>
                                          </p:stCondLst>
                                        </p:cTn>
                                        <p:tgtEl>
                                          <p:spTgt spid="16"/>
                                        </p:tgtEl>
                                      </p:cBhvr>
                                      <p:to x="100000" y="80000"/>
                                    </p:animScale>
                                    <p:animScale>
                                      <p:cBhvr>
                                        <p:cTn id="256" dur="166" decel="50000">
                                          <p:stCondLst>
                                            <p:cond delay="1338"/>
                                          </p:stCondLst>
                                        </p:cTn>
                                        <p:tgtEl>
                                          <p:spTgt spid="16"/>
                                        </p:tgtEl>
                                      </p:cBhvr>
                                      <p:to x="100000" y="100000"/>
                                    </p:animScale>
                                    <p:animScale>
                                      <p:cBhvr>
                                        <p:cTn id="257" dur="26">
                                          <p:stCondLst>
                                            <p:cond delay="1642"/>
                                          </p:stCondLst>
                                        </p:cTn>
                                        <p:tgtEl>
                                          <p:spTgt spid="16"/>
                                        </p:tgtEl>
                                      </p:cBhvr>
                                      <p:to x="100000" y="90000"/>
                                    </p:animScale>
                                    <p:animScale>
                                      <p:cBhvr>
                                        <p:cTn id="258" dur="166" decel="50000">
                                          <p:stCondLst>
                                            <p:cond delay="1668"/>
                                          </p:stCondLst>
                                        </p:cTn>
                                        <p:tgtEl>
                                          <p:spTgt spid="16"/>
                                        </p:tgtEl>
                                      </p:cBhvr>
                                      <p:to x="100000" y="100000"/>
                                    </p:animScale>
                                    <p:animScale>
                                      <p:cBhvr>
                                        <p:cTn id="259" dur="26">
                                          <p:stCondLst>
                                            <p:cond delay="1808"/>
                                          </p:stCondLst>
                                        </p:cTn>
                                        <p:tgtEl>
                                          <p:spTgt spid="16"/>
                                        </p:tgtEl>
                                      </p:cBhvr>
                                      <p:to x="100000" y="95000"/>
                                    </p:animScale>
                                    <p:animScale>
                                      <p:cBhvr>
                                        <p:cTn id="260" dur="166" decel="50000">
                                          <p:stCondLst>
                                            <p:cond delay="1834"/>
                                          </p:stCondLst>
                                        </p:cTn>
                                        <p:tgtEl>
                                          <p:spTgt spid="16"/>
                                        </p:tgtEl>
                                      </p:cBhvr>
                                      <p:to x="100000" y="100000"/>
                                    </p:animScale>
                                  </p:childTnLst>
                                </p:cTn>
                              </p:par>
                            </p:childTnLst>
                          </p:cTn>
                        </p:par>
                      </p:childTnLst>
                    </p:cTn>
                  </p:par>
                  <p:par>
                    <p:cTn id="261" fill="hold">
                      <p:stCondLst>
                        <p:cond delay="indefinite"/>
                      </p:stCondLst>
                      <p:childTnLst>
                        <p:par>
                          <p:cTn id="262" fill="hold">
                            <p:stCondLst>
                              <p:cond delay="0"/>
                            </p:stCondLst>
                            <p:childTnLst>
                              <p:par>
                                <p:cTn id="263" presetID="26" presetClass="entr" presetSubtype="0" fill="hold" grpId="0" nodeType="clickEffect">
                                  <p:stCondLst>
                                    <p:cond delay="0"/>
                                  </p:stCondLst>
                                  <p:childTnLst>
                                    <p:set>
                                      <p:cBhvr>
                                        <p:cTn id="264" dur="1" fill="hold">
                                          <p:stCondLst>
                                            <p:cond delay="0"/>
                                          </p:stCondLst>
                                        </p:cTn>
                                        <p:tgtEl>
                                          <p:spTgt spid="17"/>
                                        </p:tgtEl>
                                        <p:attrNameLst>
                                          <p:attrName>style.visibility</p:attrName>
                                        </p:attrNameLst>
                                      </p:cBhvr>
                                      <p:to>
                                        <p:strVal val="visible"/>
                                      </p:to>
                                    </p:set>
                                    <p:animEffect transition="in" filter="wipe(down)">
                                      <p:cBhvr>
                                        <p:cTn id="265" dur="580">
                                          <p:stCondLst>
                                            <p:cond delay="0"/>
                                          </p:stCondLst>
                                        </p:cTn>
                                        <p:tgtEl>
                                          <p:spTgt spid="17"/>
                                        </p:tgtEl>
                                      </p:cBhvr>
                                    </p:animEffect>
                                    <p:anim calcmode="lin" valueType="num">
                                      <p:cBhvr>
                                        <p:cTn id="266" dur="1822"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267" dur="664"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268" dur="664" tmFilter="0, 0; 0.125,0.2665; 0.25,0.4; 0.375,0.465; 0.5,0.5;  0.625,0.535; 0.75,0.6; 0.875,0.7335; 1,1">
                                          <p:stCondLst>
                                            <p:cond delay="664"/>
                                          </p:stCondLst>
                                        </p:cTn>
                                        <p:tgtEl>
                                          <p:spTgt spid="17"/>
                                        </p:tgtEl>
                                        <p:attrNameLst>
                                          <p:attrName>ppt_y</p:attrName>
                                        </p:attrNameLst>
                                      </p:cBhvr>
                                      <p:tavLst>
                                        <p:tav tm="0" fmla="#ppt_y-sin(pi*$)/9">
                                          <p:val>
                                            <p:fltVal val="0"/>
                                          </p:val>
                                        </p:tav>
                                        <p:tav tm="100000">
                                          <p:val>
                                            <p:fltVal val="1"/>
                                          </p:val>
                                        </p:tav>
                                      </p:tavLst>
                                    </p:anim>
                                    <p:anim calcmode="lin" valueType="num">
                                      <p:cBhvr>
                                        <p:cTn id="269" dur="332" tmFilter="0, 0; 0.125,0.2665; 0.25,0.4; 0.375,0.465; 0.5,0.5;  0.625,0.535; 0.75,0.6; 0.875,0.7335; 1,1">
                                          <p:stCondLst>
                                            <p:cond delay="1324"/>
                                          </p:stCondLst>
                                        </p:cTn>
                                        <p:tgtEl>
                                          <p:spTgt spid="17"/>
                                        </p:tgtEl>
                                        <p:attrNameLst>
                                          <p:attrName>ppt_y</p:attrName>
                                        </p:attrNameLst>
                                      </p:cBhvr>
                                      <p:tavLst>
                                        <p:tav tm="0" fmla="#ppt_y-sin(pi*$)/27">
                                          <p:val>
                                            <p:fltVal val="0"/>
                                          </p:val>
                                        </p:tav>
                                        <p:tav tm="100000">
                                          <p:val>
                                            <p:fltVal val="1"/>
                                          </p:val>
                                        </p:tav>
                                      </p:tavLst>
                                    </p:anim>
                                    <p:anim calcmode="lin" valueType="num">
                                      <p:cBhvr>
                                        <p:cTn id="270" dur="164" tmFilter="0, 0; 0.125,0.2665; 0.25,0.4; 0.375,0.465; 0.5,0.5;  0.625,0.535; 0.75,0.6; 0.875,0.7335; 1,1">
                                          <p:stCondLst>
                                            <p:cond delay="1656"/>
                                          </p:stCondLst>
                                        </p:cTn>
                                        <p:tgtEl>
                                          <p:spTgt spid="17"/>
                                        </p:tgtEl>
                                        <p:attrNameLst>
                                          <p:attrName>ppt_y</p:attrName>
                                        </p:attrNameLst>
                                      </p:cBhvr>
                                      <p:tavLst>
                                        <p:tav tm="0" fmla="#ppt_y-sin(pi*$)/81">
                                          <p:val>
                                            <p:fltVal val="0"/>
                                          </p:val>
                                        </p:tav>
                                        <p:tav tm="100000">
                                          <p:val>
                                            <p:fltVal val="1"/>
                                          </p:val>
                                        </p:tav>
                                      </p:tavLst>
                                    </p:anim>
                                    <p:animScale>
                                      <p:cBhvr>
                                        <p:cTn id="271" dur="26">
                                          <p:stCondLst>
                                            <p:cond delay="650"/>
                                          </p:stCondLst>
                                        </p:cTn>
                                        <p:tgtEl>
                                          <p:spTgt spid="17"/>
                                        </p:tgtEl>
                                      </p:cBhvr>
                                      <p:to x="100000" y="60000"/>
                                    </p:animScale>
                                    <p:animScale>
                                      <p:cBhvr>
                                        <p:cTn id="272" dur="166" decel="50000">
                                          <p:stCondLst>
                                            <p:cond delay="676"/>
                                          </p:stCondLst>
                                        </p:cTn>
                                        <p:tgtEl>
                                          <p:spTgt spid="17"/>
                                        </p:tgtEl>
                                      </p:cBhvr>
                                      <p:to x="100000" y="100000"/>
                                    </p:animScale>
                                    <p:animScale>
                                      <p:cBhvr>
                                        <p:cTn id="273" dur="26">
                                          <p:stCondLst>
                                            <p:cond delay="1312"/>
                                          </p:stCondLst>
                                        </p:cTn>
                                        <p:tgtEl>
                                          <p:spTgt spid="17"/>
                                        </p:tgtEl>
                                      </p:cBhvr>
                                      <p:to x="100000" y="80000"/>
                                    </p:animScale>
                                    <p:animScale>
                                      <p:cBhvr>
                                        <p:cTn id="274" dur="166" decel="50000">
                                          <p:stCondLst>
                                            <p:cond delay="1338"/>
                                          </p:stCondLst>
                                        </p:cTn>
                                        <p:tgtEl>
                                          <p:spTgt spid="17"/>
                                        </p:tgtEl>
                                      </p:cBhvr>
                                      <p:to x="100000" y="100000"/>
                                    </p:animScale>
                                    <p:animScale>
                                      <p:cBhvr>
                                        <p:cTn id="275" dur="26">
                                          <p:stCondLst>
                                            <p:cond delay="1642"/>
                                          </p:stCondLst>
                                        </p:cTn>
                                        <p:tgtEl>
                                          <p:spTgt spid="17"/>
                                        </p:tgtEl>
                                      </p:cBhvr>
                                      <p:to x="100000" y="90000"/>
                                    </p:animScale>
                                    <p:animScale>
                                      <p:cBhvr>
                                        <p:cTn id="276" dur="166" decel="50000">
                                          <p:stCondLst>
                                            <p:cond delay="1668"/>
                                          </p:stCondLst>
                                        </p:cTn>
                                        <p:tgtEl>
                                          <p:spTgt spid="17"/>
                                        </p:tgtEl>
                                      </p:cBhvr>
                                      <p:to x="100000" y="100000"/>
                                    </p:animScale>
                                    <p:animScale>
                                      <p:cBhvr>
                                        <p:cTn id="277" dur="26">
                                          <p:stCondLst>
                                            <p:cond delay="1808"/>
                                          </p:stCondLst>
                                        </p:cTn>
                                        <p:tgtEl>
                                          <p:spTgt spid="17"/>
                                        </p:tgtEl>
                                      </p:cBhvr>
                                      <p:to x="100000" y="95000"/>
                                    </p:animScale>
                                    <p:animScale>
                                      <p:cBhvr>
                                        <p:cTn id="278" dur="166" decel="50000">
                                          <p:stCondLst>
                                            <p:cond delay="1834"/>
                                          </p:stCondLst>
                                        </p:cTn>
                                        <p:tgtEl>
                                          <p:spTgt spid="17"/>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9" grpId="0"/>
      <p:bldP spid="10" grpId="0"/>
      <p:bldP spid="11" grpId="0"/>
      <p:bldP spid="12" grpId="0"/>
      <p:bldP spid="13" grpId="0"/>
      <p:bldP spid="14" grpId="0"/>
      <p:bldP spid="15" grpId="0"/>
      <p:bldP spid="16" grpId="0"/>
      <p:bldP spid="17" grpId="0"/>
      <p:bldP spid="1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流程图: 可选过程 1"/>
          <p:cNvSpPr/>
          <p:nvPr/>
        </p:nvSpPr>
        <p:spPr>
          <a:xfrm>
            <a:off x="1205505" y="1426367"/>
            <a:ext cx="7053832" cy="2740666"/>
          </a:xfrm>
          <a:prstGeom prst="flowChartAlternateProcess">
            <a:avLst/>
          </a:prstGeom>
          <a:solidFill>
            <a:srgbClr val="00B0F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sz="2000">
              <a:solidFill>
                <a:schemeClr val="accent5">
                  <a:lumMod val="40000"/>
                  <a:lumOff val="60000"/>
                </a:schemeClr>
              </a:solidFill>
            </a:endParaRPr>
          </a:p>
        </p:txBody>
      </p:sp>
      <p:sp>
        <p:nvSpPr>
          <p:cNvPr id="10" name="矩形 9"/>
          <p:cNvSpPr/>
          <p:nvPr/>
        </p:nvSpPr>
        <p:spPr>
          <a:xfrm>
            <a:off x="644776" y="265192"/>
            <a:ext cx="1457175" cy="369332"/>
          </a:xfrm>
          <a:prstGeom prst="rect">
            <a:avLst/>
          </a:prstGeom>
        </p:spPr>
        <p:txBody>
          <a:bodyPr wrap="none">
            <a:spAutoFit/>
          </a:bodyPr>
          <a:lstStyle/>
          <a:p>
            <a:r>
              <a:rPr lang="en-US" altLang="zh-CN" dirty="0">
                <a:solidFill>
                  <a:schemeClr val="bg1"/>
                </a:solidFill>
              </a:rPr>
              <a:t>listen and say</a:t>
            </a:r>
            <a:endParaRPr lang="zh-CN" altLang="en-US" dirty="0">
              <a:solidFill>
                <a:schemeClr val="bg1"/>
              </a:solidFill>
            </a:endParaRPr>
          </a:p>
        </p:txBody>
      </p:sp>
      <p:sp>
        <p:nvSpPr>
          <p:cNvPr id="7" name="矩形 6"/>
          <p:cNvSpPr/>
          <p:nvPr/>
        </p:nvSpPr>
        <p:spPr>
          <a:xfrm>
            <a:off x="3056480" y="350685"/>
            <a:ext cx="2989921" cy="830997"/>
          </a:xfrm>
          <a:prstGeom prst="rect">
            <a:avLst/>
          </a:prstGeom>
          <a:noFill/>
        </p:spPr>
        <p:txBody>
          <a:bodyPr wrap="none" lIns="91440" tIns="45720" rIns="91440" bIns="45720">
            <a:spAutoFit/>
          </a:bodyPr>
          <a:lstStyle/>
          <a:p>
            <a:pPr algn="ctr" defTabSz="914400" eaLnBrk="0" fontAlgn="base" hangingPunct="0">
              <a:spcBef>
                <a:spcPct val="0"/>
              </a:spcBef>
              <a:spcAft>
                <a:spcPct val="0"/>
              </a:spcAft>
            </a:pPr>
            <a:r>
              <a:rPr lang="en-US" altLang="zh-CN" sz="4800" b="1" dirty="0">
                <a:ln w="9525">
                  <a:solidFill>
                    <a:srgbClr val="FFFFFF"/>
                  </a:solidFill>
                  <a:prstDash val="solid"/>
                </a:ln>
                <a:solidFill>
                  <a:schemeClr val="accent5">
                    <a:lumMod val="75000"/>
                  </a:schemeClr>
                </a:solidFill>
                <a:effectLst>
                  <a:outerShdw blurRad="12700" dist="38100" dir="2700000" algn="tl" rotWithShape="0">
                    <a:srgbClr val="FFFFFF">
                      <a:lumMod val="50000"/>
                    </a:srgbClr>
                  </a:outerShdw>
                </a:effectLst>
                <a:latin typeface="Arial" panose="020B0604020202020204" pitchFamily="34" charset="0"/>
              </a:rPr>
              <a:t>Summary</a:t>
            </a:r>
            <a:endParaRPr lang="zh-CN" altLang="en-US" sz="4800" b="1" dirty="0">
              <a:ln w="9525">
                <a:solidFill>
                  <a:srgbClr val="FFFFFF"/>
                </a:solidFill>
                <a:prstDash val="solid"/>
              </a:ln>
              <a:solidFill>
                <a:schemeClr val="accent5">
                  <a:lumMod val="75000"/>
                </a:schemeClr>
              </a:solidFill>
              <a:effectLst>
                <a:outerShdw blurRad="12700" dist="38100" dir="2700000" algn="tl" rotWithShape="0">
                  <a:srgbClr val="FFFFFF">
                    <a:lumMod val="50000"/>
                  </a:srgbClr>
                </a:outerShdw>
              </a:effectLst>
              <a:latin typeface="Arial" panose="020B0604020202020204" pitchFamily="34" charset="0"/>
            </a:endParaRPr>
          </a:p>
        </p:txBody>
      </p:sp>
      <p:sp>
        <p:nvSpPr>
          <p:cNvPr id="28" name="矩形 27"/>
          <p:cNvSpPr/>
          <p:nvPr/>
        </p:nvSpPr>
        <p:spPr>
          <a:xfrm>
            <a:off x="1330300" y="1571572"/>
            <a:ext cx="7712785" cy="2857449"/>
          </a:xfrm>
          <a:prstGeom prst="rect">
            <a:avLst/>
          </a:prstGeom>
        </p:spPr>
        <p:txBody>
          <a:bodyPr wrap="square">
            <a:spAutoFit/>
          </a:bodyPr>
          <a:lstStyle/>
          <a:p>
            <a:pPr lvl="0">
              <a:lnSpc>
                <a:spcPct val="130000"/>
              </a:lnSpc>
            </a:pPr>
            <a:r>
              <a:rPr lang="zh-CN" altLang="en-US" sz="2400" dirty="0">
                <a:solidFill>
                  <a:schemeClr val="bg1"/>
                </a:solidFill>
                <a:latin typeface="Comic Sans MS" panose="030F0702030302020204" pitchFamily="66" charset="0"/>
                <a:ea typeface="方正卡通简体" panose="03000509000000000000" pitchFamily="65" charset="-122"/>
                <a:cs typeface="Times New Roman" panose="02020603050405020304" pitchFamily="18" charset="0"/>
              </a:rPr>
              <a:t>重点词汇：</a:t>
            </a:r>
            <a:r>
              <a:rPr lang="en-US" altLang="zh-CN" sz="2400" dirty="0">
                <a:solidFill>
                  <a:schemeClr val="bg1"/>
                </a:solidFill>
                <a:latin typeface="Comic Sans MS" panose="030F0702030302020204" pitchFamily="66" charset="0"/>
                <a:ea typeface="方正卡通简体" panose="03000509000000000000" pitchFamily="65" charset="-122"/>
                <a:cs typeface="Times New Roman" panose="02020603050405020304" pitchFamily="18" charset="0"/>
              </a:rPr>
              <a:t>cup, planned, more, baseball, smile</a:t>
            </a:r>
          </a:p>
          <a:p>
            <a:pPr lvl="0">
              <a:lnSpc>
                <a:spcPct val="130000"/>
              </a:lnSpc>
            </a:pPr>
            <a:r>
              <a:rPr lang="zh-CN" altLang="en-US" sz="2400" dirty="0">
                <a:solidFill>
                  <a:schemeClr val="bg1"/>
                </a:solidFill>
                <a:latin typeface="Comic Sans MS" panose="030F0702030302020204" pitchFamily="66" charset="0"/>
                <a:ea typeface="方正卡通简体" panose="03000509000000000000" pitchFamily="65" charset="-122"/>
                <a:cs typeface="Times New Roman" panose="02020603050405020304" pitchFamily="18" charset="0"/>
              </a:rPr>
              <a:t>重点短语：</a:t>
            </a:r>
            <a:r>
              <a:rPr lang="en-US" altLang="zh-CN" sz="2400" dirty="0">
                <a:solidFill>
                  <a:schemeClr val="bg1"/>
                </a:solidFill>
                <a:latin typeface="Comic Sans MS" panose="030F0702030302020204" pitchFamily="66" charset="0"/>
                <a:ea typeface="方正卡通简体" panose="03000509000000000000" pitchFamily="65" charset="-122"/>
                <a:cs typeface="Times New Roman" panose="02020603050405020304" pitchFamily="18" charset="0"/>
              </a:rPr>
              <a:t>make mistakes, plan to do </a:t>
            </a:r>
            <a:r>
              <a:rPr lang="en-US" altLang="zh-CN" sz="2400" dirty="0" err="1">
                <a:solidFill>
                  <a:schemeClr val="bg1"/>
                </a:solidFill>
                <a:latin typeface="Comic Sans MS" panose="030F0702030302020204" pitchFamily="66" charset="0"/>
                <a:ea typeface="方正卡通简体" panose="03000509000000000000" pitchFamily="65" charset="-122"/>
                <a:cs typeface="Times New Roman" panose="02020603050405020304" pitchFamily="18" charset="0"/>
              </a:rPr>
              <a:t>sth</a:t>
            </a:r>
            <a:r>
              <a:rPr lang="en-US" altLang="zh-CN" sz="2400" dirty="0">
                <a:solidFill>
                  <a:schemeClr val="bg1"/>
                </a:solidFill>
                <a:latin typeface="Comic Sans MS" panose="030F0702030302020204" pitchFamily="66" charset="0"/>
                <a:ea typeface="方正卡通简体" panose="03000509000000000000" pitchFamily="65" charset="-122"/>
                <a:cs typeface="Times New Roman" panose="02020603050405020304" pitchFamily="18" charset="0"/>
              </a:rPr>
              <a:t>.</a:t>
            </a:r>
          </a:p>
          <a:p>
            <a:pPr lvl="0">
              <a:lnSpc>
                <a:spcPct val="130000"/>
              </a:lnSpc>
            </a:pPr>
            <a:r>
              <a:rPr lang="zh-CN" altLang="en-US" sz="2400" dirty="0">
                <a:solidFill>
                  <a:schemeClr val="bg1"/>
                </a:solidFill>
                <a:latin typeface="Comic Sans MS" panose="030F0702030302020204" pitchFamily="66" charset="0"/>
                <a:ea typeface="方正卡通简体" panose="03000509000000000000" pitchFamily="65" charset="-122"/>
                <a:cs typeface="Times New Roman" panose="02020603050405020304" pitchFamily="18" charset="0"/>
              </a:rPr>
              <a:t>重点句式：</a:t>
            </a:r>
            <a:endParaRPr lang="en-US" altLang="zh-CN" sz="2400" dirty="0">
              <a:solidFill>
                <a:schemeClr val="bg1"/>
              </a:solidFill>
              <a:latin typeface="Comic Sans MS" panose="030F0702030302020204" pitchFamily="66" charset="0"/>
              <a:ea typeface="方正卡通简体" panose="03000509000000000000" pitchFamily="65" charset="-122"/>
              <a:cs typeface="Times New Roman" panose="02020603050405020304" pitchFamily="18" charset="0"/>
            </a:endParaRPr>
          </a:p>
          <a:p>
            <a:pPr lvl="0">
              <a:lnSpc>
                <a:spcPct val="130000"/>
              </a:lnSpc>
            </a:pPr>
            <a:r>
              <a:rPr lang="en-US" altLang="zh-CN" sz="2400" dirty="0">
                <a:solidFill>
                  <a:schemeClr val="bg1"/>
                </a:solidFill>
                <a:latin typeface="Comic Sans MS" panose="030F0702030302020204" pitchFamily="66" charset="0"/>
                <a:ea typeface="方正卡通简体" panose="03000509000000000000" pitchFamily="65" charset="-122"/>
                <a:cs typeface="Times New Roman" panose="02020603050405020304" pitchFamily="18" charset="0"/>
              </a:rPr>
              <a:t>It’s easy to + </a:t>
            </a:r>
            <a:r>
              <a:rPr lang="zh-CN" altLang="en-US" sz="2400" dirty="0">
                <a:solidFill>
                  <a:schemeClr val="bg1"/>
                </a:solidFill>
                <a:latin typeface="Comic Sans MS" panose="030F0702030302020204" pitchFamily="66" charset="0"/>
                <a:ea typeface="方正卡通简体" panose="03000509000000000000" pitchFamily="65" charset="-122"/>
                <a:cs typeface="Times New Roman" panose="02020603050405020304" pitchFamily="18" charset="0"/>
              </a:rPr>
              <a:t>动词原形</a:t>
            </a:r>
            <a:r>
              <a:rPr lang="en-US" altLang="zh-CN" sz="2400" dirty="0">
                <a:solidFill>
                  <a:schemeClr val="bg1"/>
                </a:solidFill>
                <a:latin typeface="Comic Sans MS" panose="030F0702030302020204" pitchFamily="66" charset="0"/>
                <a:ea typeface="方正卡通简体" panose="03000509000000000000" pitchFamily="65" charset="-122"/>
                <a:cs typeface="Times New Roman" panose="02020603050405020304" pitchFamily="18" charset="0"/>
              </a:rPr>
              <a:t>+ </a:t>
            </a:r>
            <a:r>
              <a:rPr lang="zh-CN" altLang="en-US" sz="2400" dirty="0">
                <a:solidFill>
                  <a:schemeClr val="bg1"/>
                </a:solidFill>
                <a:latin typeface="Comic Sans MS" panose="030F0702030302020204" pitchFamily="66" charset="0"/>
                <a:ea typeface="方正卡通简体" panose="03000509000000000000" pitchFamily="65" charset="-122"/>
                <a:cs typeface="Times New Roman" panose="02020603050405020304" pitchFamily="18" charset="0"/>
              </a:rPr>
              <a:t>其他</a:t>
            </a:r>
            <a:r>
              <a:rPr lang="en-US" altLang="zh-CN" sz="2400" dirty="0">
                <a:solidFill>
                  <a:schemeClr val="bg1"/>
                </a:solidFill>
                <a:latin typeface="Comic Sans MS" panose="030F0702030302020204" pitchFamily="66" charset="0"/>
                <a:ea typeface="方正卡通简体" panose="03000509000000000000" pitchFamily="65" charset="-122"/>
                <a:cs typeface="Times New Roman" panose="02020603050405020304" pitchFamily="18" charset="0"/>
              </a:rPr>
              <a:t>.</a:t>
            </a:r>
          </a:p>
          <a:p>
            <a:pPr lvl="0">
              <a:lnSpc>
                <a:spcPct val="130000"/>
              </a:lnSpc>
            </a:pPr>
            <a:r>
              <a:rPr lang="en-US" altLang="zh-CN" sz="2400" dirty="0">
                <a:solidFill>
                  <a:schemeClr val="bg1"/>
                </a:solidFill>
                <a:latin typeface="Comic Sans MS" panose="030F0702030302020204" pitchFamily="66" charset="0"/>
                <a:ea typeface="方正卡通简体" panose="03000509000000000000" pitchFamily="65" charset="-122"/>
                <a:cs typeface="Times New Roman" panose="02020603050405020304" pitchFamily="18" charset="0"/>
              </a:rPr>
              <a:t>Why do/does + </a:t>
            </a:r>
            <a:r>
              <a:rPr lang="zh-CN" altLang="en-US" sz="2400" dirty="0">
                <a:solidFill>
                  <a:schemeClr val="bg1"/>
                </a:solidFill>
                <a:latin typeface="Comic Sans MS" panose="030F0702030302020204" pitchFamily="66" charset="0"/>
                <a:ea typeface="方正卡通简体" panose="03000509000000000000" pitchFamily="65" charset="-122"/>
                <a:cs typeface="Times New Roman" panose="02020603050405020304" pitchFamily="18" charset="0"/>
              </a:rPr>
              <a:t>主语</a:t>
            </a:r>
            <a:r>
              <a:rPr lang="en-US" altLang="zh-CN" sz="2400" dirty="0">
                <a:solidFill>
                  <a:schemeClr val="bg1"/>
                </a:solidFill>
                <a:latin typeface="Comic Sans MS" panose="030F0702030302020204" pitchFamily="66" charset="0"/>
                <a:ea typeface="方正卡通简体" panose="03000509000000000000" pitchFamily="65" charset="-122"/>
                <a:cs typeface="Times New Roman" panose="02020603050405020304" pitchFamily="18" charset="0"/>
              </a:rPr>
              <a:t>+ </a:t>
            </a:r>
            <a:r>
              <a:rPr lang="zh-CN" altLang="en-US" sz="2400" dirty="0">
                <a:solidFill>
                  <a:schemeClr val="bg1"/>
                </a:solidFill>
                <a:latin typeface="Comic Sans MS" panose="030F0702030302020204" pitchFamily="66" charset="0"/>
                <a:ea typeface="方正卡通简体" panose="03000509000000000000" pitchFamily="65" charset="-122"/>
                <a:cs typeface="Times New Roman" panose="02020603050405020304" pitchFamily="18" charset="0"/>
              </a:rPr>
              <a:t>动词原形</a:t>
            </a:r>
            <a:r>
              <a:rPr lang="en-US" altLang="zh-CN" sz="2400" dirty="0">
                <a:solidFill>
                  <a:schemeClr val="bg1"/>
                </a:solidFill>
                <a:latin typeface="Comic Sans MS" panose="030F0702030302020204" pitchFamily="66" charset="0"/>
                <a:ea typeface="方正卡通简体" panose="03000509000000000000" pitchFamily="65" charset="-122"/>
                <a:cs typeface="Times New Roman" panose="02020603050405020304" pitchFamily="18" charset="0"/>
              </a:rPr>
              <a:t>+ </a:t>
            </a:r>
            <a:r>
              <a:rPr lang="zh-CN" altLang="en-US" sz="2400" dirty="0">
                <a:solidFill>
                  <a:schemeClr val="bg1"/>
                </a:solidFill>
                <a:latin typeface="Comic Sans MS" panose="030F0702030302020204" pitchFamily="66" charset="0"/>
                <a:ea typeface="方正卡通简体" panose="03000509000000000000" pitchFamily="65" charset="-122"/>
                <a:cs typeface="Times New Roman" panose="02020603050405020304" pitchFamily="18" charset="0"/>
              </a:rPr>
              <a:t>其他</a:t>
            </a:r>
            <a:r>
              <a:rPr lang="en-US" altLang="zh-CN" sz="2400" dirty="0">
                <a:solidFill>
                  <a:schemeClr val="bg1"/>
                </a:solidFill>
                <a:latin typeface="Comic Sans MS" panose="030F0702030302020204" pitchFamily="66" charset="0"/>
                <a:ea typeface="方正卡通简体" panose="03000509000000000000" pitchFamily="65" charset="-122"/>
                <a:cs typeface="Times New Roman" panose="02020603050405020304" pitchFamily="18" charset="0"/>
              </a:rPr>
              <a:t>?</a:t>
            </a:r>
            <a:endParaRPr lang="zh-CN" altLang="en-US" sz="2400" dirty="0">
              <a:solidFill>
                <a:schemeClr val="bg1"/>
              </a:solidFill>
              <a:latin typeface="Comic Sans MS" panose="030F0702030302020204" pitchFamily="66" charset="0"/>
              <a:ea typeface="方正卡通简体" panose="03000509000000000000" pitchFamily="65" charset="-122"/>
              <a:cs typeface="Times New Roman" panose="02020603050405020304" pitchFamily="18" charset="0"/>
            </a:endParaRPr>
          </a:p>
          <a:p>
            <a:pPr lvl="0">
              <a:lnSpc>
                <a:spcPct val="130000"/>
              </a:lnSpc>
            </a:pPr>
            <a:endParaRPr lang="en-US" altLang="zh-CN" sz="2000" dirty="0">
              <a:latin typeface="Comic Sans MS" panose="030F0702030302020204" pitchFamily="66" charset="0"/>
              <a:ea typeface="方正卡通简体" panose="03000509000000000000" pitchFamily="65"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28">
                                            <p:txEl>
                                              <p:pRg st="0" end="0"/>
                                            </p:txEl>
                                          </p:spTgt>
                                        </p:tgtEl>
                                        <p:attrNameLst>
                                          <p:attrName>style.visibility</p:attrName>
                                        </p:attrNameLst>
                                      </p:cBhvr>
                                      <p:to>
                                        <p:strVal val="visible"/>
                                      </p:to>
                                    </p:set>
                                    <p:anim calcmode="lin" valueType="num">
                                      <p:cBhvr>
                                        <p:cTn id="7" dur="500" fill="hold"/>
                                        <p:tgtEl>
                                          <p:spTgt spid="28">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8">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28">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8">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8">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grpId="0" nodeType="clickEffect">
                                  <p:stCondLst>
                                    <p:cond delay="0"/>
                                  </p:stCondLst>
                                  <p:iterate type="lt">
                                    <p:tmPct val="10000"/>
                                  </p:iterate>
                                  <p:childTnLst>
                                    <p:set>
                                      <p:cBhvr>
                                        <p:cTn id="15" dur="1" fill="hold">
                                          <p:stCondLst>
                                            <p:cond delay="0"/>
                                          </p:stCondLst>
                                        </p:cTn>
                                        <p:tgtEl>
                                          <p:spTgt spid="28">
                                            <p:txEl>
                                              <p:pRg st="1" end="1"/>
                                            </p:txEl>
                                          </p:spTgt>
                                        </p:tgtEl>
                                        <p:attrNameLst>
                                          <p:attrName>style.visibility</p:attrName>
                                        </p:attrNameLst>
                                      </p:cBhvr>
                                      <p:to>
                                        <p:strVal val="visible"/>
                                      </p:to>
                                    </p:set>
                                    <p:anim calcmode="lin" valueType="num">
                                      <p:cBhvr>
                                        <p:cTn id="16" dur="500" fill="hold"/>
                                        <p:tgtEl>
                                          <p:spTgt spid="28">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28">
                                            <p:txEl>
                                              <p:pRg st="1" end="1"/>
                                            </p:txEl>
                                          </p:spTgt>
                                        </p:tgtEl>
                                        <p:attrNameLst>
                                          <p:attrName>ppt_y</p:attrName>
                                        </p:attrNameLst>
                                      </p:cBhvr>
                                      <p:tavLst>
                                        <p:tav tm="0">
                                          <p:val>
                                            <p:strVal val="#ppt_y"/>
                                          </p:val>
                                        </p:tav>
                                        <p:tav tm="100000">
                                          <p:val>
                                            <p:strVal val="#ppt_y"/>
                                          </p:val>
                                        </p:tav>
                                      </p:tavLst>
                                    </p:anim>
                                    <p:anim calcmode="lin" valueType="num">
                                      <p:cBhvr>
                                        <p:cTn id="18" dur="500" fill="hold"/>
                                        <p:tgtEl>
                                          <p:spTgt spid="28">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28">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28">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41" presetClass="entr" presetSubtype="0" fill="hold" grpId="0" nodeType="clickEffect">
                                  <p:stCondLst>
                                    <p:cond delay="0"/>
                                  </p:stCondLst>
                                  <p:iterate type="lt">
                                    <p:tmPct val="10000"/>
                                  </p:iterate>
                                  <p:childTnLst>
                                    <p:set>
                                      <p:cBhvr>
                                        <p:cTn id="24" dur="1" fill="hold">
                                          <p:stCondLst>
                                            <p:cond delay="0"/>
                                          </p:stCondLst>
                                        </p:cTn>
                                        <p:tgtEl>
                                          <p:spTgt spid="28">
                                            <p:txEl>
                                              <p:pRg st="2" end="2"/>
                                            </p:txEl>
                                          </p:spTgt>
                                        </p:tgtEl>
                                        <p:attrNameLst>
                                          <p:attrName>style.visibility</p:attrName>
                                        </p:attrNameLst>
                                      </p:cBhvr>
                                      <p:to>
                                        <p:strVal val="visible"/>
                                      </p:to>
                                    </p:set>
                                    <p:anim calcmode="lin" valueType="num">
                                      <p:cBhvr>
                                        <p:cTn id="25" dur="500" fill="hold"/>
                                        <p:tgtEl>
                                          <p:spTgt spid="28">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28">
                                            <p:txEl>
                                              <p:pRg st="2" end="2"/>
                                            </p:txEl>
                                          </p:spTgt>
                                        </p:tgtEl>
                                        <p:attrNameLst>
                                          <p:attrName>ppt_y</p:attrName>
                                        </p:attrNameLst>
                                      </p:cBhvr>
                                      <p:tavLst>
                                        <p:tav tm="0">
                                          <p:val>
                                            <p:strVal val="#ppt_y"/>
                                          </p:val>
                                        </p:tav>
                                        <p:tav tm="100000">
                                          <p:val>
                                            <p:strVal val="#ppt_y"/>
                                          </p:val>
                                        </p:tav>
                                      </p:tavLst>
                                    </p:anim>
                                    <p:anim calcmode="lin" valueType="num">
                                      <p:cBhvr>
                                        <p:cTn id="27" dur="500" fill="hold"/>
                                        <p:tgtEl>
                                          <p:spTgt spid="28">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28">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28">
                                            <p:txEl>
                                              <p:pRg st="2" end="2"/>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41" presetClass="entr" presetSubtype="0" fill="hold" grpId="0" nodeType="clickEffect">
                                  <p:stCondLst>
                                    <p:cond delay="0"/>
                                  </p:stCondLst>
                                  <p:iterate type="lt">
                                    <p:tmPct val="10000"/>
                                  </p:iterate>
                                  <p:childTnLst>
                                    <p:set>
                                      <p:cBhvr>
                                        <p:cTn id="33" dur="1" fill="hold">
                                          <p:stCondLst>
                                            <p:cond delay="0"/>
                                          </p:stCondLst>
                                        </p:cTn>
                                        <p:tgtEl>
                                          <p:spTgt spid="28">
                                            <p:txEl>
                                              <p:pRg st="3" end="3"/>
                                            </p:txEl>
                                          </p:spTgt>
                                        </p:tgtEl>
                                        <p:attrNameLst>
                                          <p:attrName>style.visibility</p:attrName>
                                        </p:attrNameLst>
                                      </p:cBhvr>
                                      <p:to>
                                        <p:strVal val="visible"/>
                                      </p:to>
                                    </p:set>
                                    <p:anim calcmode="lin" valueType="num">
                                      <p:cBhvr>
                                        <p:cTn id="34" dur="500" fill="hold"/>
                                        <p:tgtEl>
                                          <p:spTgt spid="28">
                                            <p:txEl>
                                              <p:pRg st="3" end="3"/>
                                            </p:txEl>
                                          </p:spTgt>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28">
                                            <p:txEl>
                                              <p:pRg st="3" end="3"/>
                                            </p:txEl>
                                          </p:spTgt>
                                        </p:tgtEl>
                                        <p:attrNameLst>
                                          <p:attrName>ppt_y</p:attrName>
                                        </p:attrNameLst>
                                      </p:cBhvr>
                                      <p:tavLst>
                                        <p:tav tm="0">
                                          <p:val>
                                            <p:strVal val="#ppt_y"/>
                                          </p:val>
                                        </p:tav>
                                        <p:tav tm="100000">
                                          <p:val>
                                            <p:strVal val="#ppt_y"/>
                                          </p:val>
                                        </p:tav>
                                      </p:tavLst>
                                    </p:anim>
                                    <p:anim calcmode="lin" valueType="num">
                                      <p:cBhvr>
                                        <p:cTn id="36" dur="500" fill="hold"/>
                                        <p:tgtEl>
                                          <p:spTgt spid="28">
                                            <p:txEl>
                                              <p:pRg st="3" end="3"/>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28">
                                            <p:txEl>
                                              <p:pRg st="3" end="3"/>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28">
                                            <p:txEl>
                                              <p:pRg st="3" end="3"/>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41" presetClass="entr" presetSubtype="0" fill="hold" grpId="0" nodeType="clickEffect">
                                  <p:stCondLst>
                                    <p:cond delay="0"/>
                                  </p:stCondLst>
                                  <p:iterate type="lt">
                                    <p:tmPct val="10000"/>
                                  </p:iterate>
                                  <p:childTnLst>
                                    <p:set>
                                      <p:cBhvr>
                                        <p:cTn id="42" dur="1" fill="hold">
                                          <p:stCondLst>
                                            <p:cond delay="0"/>
                                          </p:stCondLst>
                                        </p:cTn>
                                        <p:tgtEl>
                                          <p:spTgt spid="28">
                                            <p:txEl>
                                              <p:pRg st="4" end="4"/>
                                            </p:txEl>
                                          </p:spTgt>
                                        </p:tgtEl>
                                        <p:attrNameLst>
                                          <p:attrName>style.visibility</p:attrName>
                                        </p:attrNameLst>
                                      </p:cBhvr>
                                      <p:to>
                                        <p:strVal val="visible"/>
                                      </p:to>
                                    </p:set>
                                    <p:anim calcmode="lin" valueType="num">
                                      <p:cBhvr>
                                        <p:cTn id="43" dur="500" fill="hold"/>
                                        <p:tgtEl>
                                          <p:spTgt spid="28">
                                            <p:txEl>
                                              <p:pRg st="4" end="4"/>
                                            </p:txEl>
                                          </p:spTgt>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28">
                                            <p:txEl>
                                              <p:pRg st="4" end="4"/>
                                            </p:txEl>
                                          </p:spTgt>
                                        </p:tgtEl>
                                        <p:attrNameLst>
                                          <p:attrName>ppt_y</p:attrName>
                                        </p:attrNameLst>
                                      </p:cBhvr>
                                      <p:tavLst>
                                        <p:tav tm="0">
                                          <p:val>
                                            <p:strVal val="#ppt_y"/>
                                          </p:val>
                                        </p:tav>
                                        <p:tav tm="100000">
                                          <p:val>
                                            <p:strVal val="#ppt_y"/>
                                          </p:val>
                                        </p:tav>
                                      </p:tavLst>
                                    </p:anim>
                                    <p:anim calcmode="lin" valueType="num">
                                      <p:cBhvr>
                                        <p:cTn id="45" dur="500" fill="hold"/>
                                        <p:tgtEl>
                                          <p:spTgt spid="28">
                                            <p:txEl>
                                              <p:pRg st="4" end="4"/>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28">
                                            <p:txEl>
                                              <p:pRg st="4" end="4"/>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7" dur="500" tmFilter="0,0; .5, 1; 1, 1"/>
                                        <p:tgtEl>
                                          <p:spTgt spid="2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底图2.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145024"/>
          </a:xfrm>
          <a:prstGeom prst="rect">
            <a:avLst/>
          </a:prstGeom>
        </p:spPr>
      </p:pic>
      <p:pic>
        <p:nvPicPr>
          <p:cNvPr id="5" name="图片 4" descr="作业图标.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0319" y="268867"/>
            <a:ext cx="555249" cy="470320"/>
          </a:xfrm>
          <a:prstGeom prst="rect">
            <a:avLst/>
          </a:prstGeom>
          <a:effectLst>
            <a:outerShdw blurRad="50800" dist="38100" dir="2700000" algn="tl" rotWithShape="0">
              <a:prstClr val="black">
                <a:alpha val="40000"/>
              </a:prstClr>
            </a:outerShdw>
          </a:effectLst>
        </p:spPr>
      </p:pic>
      <p:sp>
        <p:nvSpPr>
          <p:cNvPr id="3" name="文本框 2"/>
          <p:cNvSpPr txBox="1"/>
          <p:nvPr/>
        </p:nvSpPr>
        <p:spPr>
          <a:xfrm>
            <a:off x="3153410" y="1035685"/>
            <a:ext cx="3439160" cy="829945"/>
          </a:xfrm>
          <a:prstGeom prst="rect">
            <a:avLst/>
          </a:prstGeom>
          <a:noFill/>
        </p:spPr>
        <p:txBody>
          <a:bodyPr wrap="square" rtlCol="0">
            <a:spAutoFit/>
          </a:bodyPr>
          <a:lstStyle/>
          <a:p>
            <a:r>
              <a:rPr lang="en-US" altLang="zh-CN" sz="4800" dirty="0">
                <a:solidFill>
                  <a:schemeClr val="bg1"/>
                </a:solidFill>
                <a:latin typeface="Arial" panose="020B0604020202020204" pitchFamily="34" charset="0"/>
                <a:cs typeface="Arial" panose="020B0604020202020204" pitchFamily="34" charset="0"/>
              </a:rPr>
              <a:t>Homework</a:t>
            </a:r>
          </a:p>
        </p:txBody>
      </p:sp>
      <p:sp>
        <p:nvSpPr>
          <p:cNvPr id="7" name="文本框 5"/>
          <p:cNvSpPr txBox="1"/>
          <p:nvPr/>
        </p:nvSpPr>
        <p:spPr>
          <a:xfrm>
            <a:off x="1491343" y="1796824"/>
            <a:ext cx="6150428" cy="1643527"/>
          </a:xfrm>
          <a:prstGeom prst="rect">
            <a:avLst/>
          </a:prstGeom>
          <a:noFill/>
        </p:spPr>
        <p:txBody>
          <a:bodyPr wrap="square" rtlCol="0">
            <a:spAutoFit/>
          </a:bodyPr>
          <a:lstStyle/>
          <a:p>
            <a:pPr marL="514350" lvl="0" indent="-514350">
              <a:lnSpc>
                <a:spcPct val="120000"/>
              </a:lnSpc>
              <a:buAutoNum type="arabicPeriod"/>
            </a:pPr>
            <a:r>
              <a:rPr lang="zh-CN" altLang="en-US" sz="2800" dirty="0">
                <a:solidFill>
                  <a:schemeClr val="bg1"/>
                </a:solidFill>
                <a:latin typeface="Comic Sans MS" panose="030F0702030302020204" pitchFamily="66" charset="0"/>
                <a:ea typeface="方正卡通简体" pitchFamily="65" charset="-122"/>
                <a:cs typeface="Times New Roman" panose="02020603050405020304" pitchFamily="18" charset="0"/>
              </a:rPr>
              <a:t>熟记本节课所学的单词、短语和句  </a:t>
            </a:r>
            <a:endParaRPr lang="en-US" altLang="zh-CN" sz="2800" dirty="0">
              <a:solidFill>
                <a:schemeClr val="bg1"/>
              </a:solidFill>
              <a:latin typeface="Comic Sans MS" panose="030F0702030302020204" pitchFamily="66" charset="0"/>
              <a:ea typeface="方正卡通简体" pitchFamily="65" charset="-122"/>
              <a:cs typeface="Times New Roman" panose="02020603050405020304" pitchFamily="18" charset="0"/>
            </a:endParaRPr>
          </a:p>
          <a:p>
            <a:pPr lvl="0">
              <a:lnSpc>
                <a:spcPct val="120000"/>
              </a:lnSpc>
            </a:pPr>
            <a:r>
              <a:rPr lang="en-US" altLang="zh-CN" sz="2800" dirty="0">
                <a:solidFill>
                  <a:schemeClr val="bg1"/>
                </a:solidFill>
                <a:latin typeface="Comic Sans MS" panose="030F0702030302020204" pitchFamily="66" charset="0"/>
                <a:ea typeface="方正卡通简体" pitchFamily="65" charset="-122"/>
                <a:cs typeface="Times New Roman" panose="02020603050405020304" pitchFamily="18" charset="0"/>
              </a:rPr>
              <a:t>     </a:t>
            </a:r>
            <a:r>
              <a:rPr lang="zh-CN" altLang="en-US" sz="2800" dirty="0">
                <a:solidFill>
                  <a:schemeClr val="bg1"/>
                </a:solidFill>
                <a:latin typeface="Comic Sans MS" panose="030F0702030302020204" pitchFamily="66" charset="0"/>
                <a:ea typeface="方正卡通简体" pitchFamily="65" charset="-122"/>
                <a:cs typeface="Times New Roman" panose="02020603050405020304" pitchFamily="18" charset="0"/>
              </a:rPr>
              <a:t>型，必须会听、说、读、写。</a:t>
            </a:r>
            <a:endParaRPr lang="en-US" altLang="zh-CN" sz="2800" dirty="0">
              <a:solidFill>
                <a:schemeClr val="bg1"/>
              </a:solidFill>
              <a:latin typeface="Comic Sans MS" pitchFamily="66" charset="0"/>
              <a:ea typeface="方正卡通简体" pitchFamily="65" charset="-122"/>
              <a:cs typeface="楷体" panose="02010609060101010101" pitchFamily="49" charset="-122"/>
            </a:endParaRPr>
          </a:p>
          <a:p>
            <a:pPr>
              <a:lnSpc>
                <a:spcPct val="120000"/>
              </a:lnSpc>
            </a:pPr>
            <a:r>
              <a:rPr lang="en-US" altLang="zh-CN" sz="2800" dirty="0">
                <a:solidFill>
                  <a:schemeClr val="bg1"/>
                </a:solidFill>
                <a:latin typeface="Comic Sans MS" pitchFamily="66" charset="0"/>
                <a:ea typeface="方正卡通简体" pitchFamily="65" charset="-122"/>
                <a:cs typeface="楷体" panose="02010609060101010101" pitchFamily="49" charset="-122"/>
              </a:rPr>
              <a:t>2. </a:t>
            </a:r>
            <a:r>
              <a:rPr lang="zh-CN" altLang="en-US" sz="2800" dirty="0">
                <a:solidFill>
                  <a:schemeClr val="bg1"/>
                </a:solidFill>
                <a:latin typeface="Comic Sans MS" pitchFamily="66" charset="0"/>
                <a:ea typeface="方正卡通简体" pitchFamily="65" charset="-122"/>
                <a:cs typeface="楷体" panose="02010609060101010101" pitchFamily="49" charset="-122"/>
              </a:rPr>
              <a:t>将</a:t>
            </a:r>
            <a:r>
              <a:rPr lang="en-US" altLang="zh-CN" sz="2800" dirty="0">
                <a:solidFill>
                  <a:schemeClr val="bg1"/>
                </a:solidFill>
                <a:latin typeface="Comic Sans MS" pitchFamily="66" charset="0"/>
                <a:ea typeface="方正卡通简体" pitchFamily="65" charset="-122"/>
                <a:cs typeface="楷体" panose="02010609060101010101" pitchFamily="49" charset="-122"/>
              </a:rPr>
              <a:t>Listen and read.</a:t>
            </a:r>
            <a:r>
              <a:rPr lang="zh-CN" altLang="en-US" sz="2800" dirty="0">
                <a:solidFill>
                  <a:schemeClr val="bg1"/>
                </a:solidFill>
                <a:latin typeface="Comic Sans MS" pitchFamily="66" charset="0"/>
                <a:ea typeface="方正卡通简体" pitchFamily="65" charset="-122"/>
                <a:cs typeface="楷体" panose="02010609060101010101" pitchFamily="49" charset="-122"/>
              </a:rPr>
              <a:t>朗读流利。</a:t>
            </a:r>
          </a:p>
        </p:txBody>
      </p:sp>
      <p:pic>
        <p:nvPicPr>
          <p:cNvPr id="8" name="图片 7">
            <a:extLst>
              <a:ext uri="{FF2B5EF4-FFF2-40B4-BE49-F238E27FC236}">
                <a16:creationId xmlns:a16="http://schemas.microsoft.com/office/drawing/2014/main" id="{3A2EEECA-E522-4657-A982-1F22CCD4DCA1}"/>
              </a:ext>
            </a:extLst>
          </p:cNvPr>
          <p:cNvPicPr>
            <a:picLocks noChangeAspect="1"/>
          </p:cNvPicPr>
          <p:nvPr/>
        </p:nvPicPr>
        <p:blipFill>
          <a:blip r:embed="rId4"/>
          <a:stretch>
            <a:fillRect/>
          </a:stretch>
        </p:blipFill>
        <p:spPr>
          <a:xfrm>
            <a:off x="8378120" y="160072"/>
            <a:ext cx="607940" cy="607940"/>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descr="标题栏.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0369" y="236958"/>
            <a:ext cx="2038864" cy="637362"/>
          </a:xfrm>
          <a:prstGeom prst="rect">
            <a:avLst/>
          </a:prstGeom>
        </p:spPr>
      </p:pic>
      <p:sp>
        <p:nvSpPr>
          <p:cNvPr id="5" name="标题 1"/>
          <p:cNvSpPr txBox="1"/>
          <p:nvPr/>
        </p:nvSpPr>
        <p:spPr>
          <a:xfrm>
            <a:off x="348822" y="389071"/>
            <a:ext cx="1661958" cy="333135"/>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kumimoji="1" lang="zh-CN" altLang="en-US" sz="1600" dirty="0">
                <a:solidFill>
                  <a:schemeClr val="tx2"/>
                </a:solidFill>
                <a:latin typeface="黑体" panose="02010609060101010101" pitchFamily="49" charset="-122"/>
                <a:ea typeface="黑体" panose="02010609060101010101" pitchFamily="49" charset="-122"/>
              </a:rPr>
              <a:t>第二课时</a:t>
            </a:r>
          </a:p>
        </p:txBody>
      </p:sp>
      <p:pic>
        <p:nvPicPr>
          <p:cNvPr id="7" name="图片 1" descr="46.jpg">
            <a:extLst>
              <a:ext uri="{FF2B5EF4-FFF2-40B4-BE49-F238E27FC236}">
                <a16:creationId xmlns:a16="http://schemas.microsoft.com/office/drawing/2014/main" id="{537E3ADD-4CDA-4CAC-8077-0207A1065756}"/>
              </a:ext>
            </a:extLst>
          </p:cNvPr>
          <p:cNvPicPr>
            <a:picLocks noGrp="1" noChangeAspect="1"/>
          </p:cNvPicPr>
          <p:nvPr isPhoto="1"/>
        </p:nvPicPr>
        <p:blipFill rotWithShape="1">
          <a:blip r:embed="rId6"/>
          <a:srcRect t="15274" b="55546"/>
          <a:stretch/>
        </p:blipFill>
        <p:spPr bwMode="auto">
          <a:xfrm>
            <a:off x="702988" y="1497415"/>
            <a:ext cx="7738017" cy="3173495"/>
          </a:xfrm>
          <a:prstGeom prst="rect">
            <a:avLst/>
          </a:prstGeom>
          <a:noFill/>
          <a:ln w="9525">
            <a:noFill/>
            <a:miter lim="800000"/>
            <a:headEnd/>
            <a:tailEnd/>
          </a:ln>
        </p:spPr>
      </p:pic>
      <p:pic>
        <p:nvPicPr>
          <p:cNvPr id="8" name="Picture 4" descr="https://p5.ssl.qhimgs1.com/sdr/400__/t0162dbad55689a7335.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60369" y="813383"/>
            <a:ext cx="589643" cy="576699"/>
          </a:xfrm>
          <a:prstGeom prst="rect">
            <a:avLst/>
          </a:prstGeom>
          <a:noFill/>
          <a:extLst>
            <a:ext uri="{909E8E84-426E-40DD-AFC4-6F175D3DCCD1}">
              <a14:hiddenFill xmlns:a14="http://schemas.microsoft.com/office/drawing/2010/main">
                <a:solidFill>
                  <a:srgbClr val="FFFFFF"/>
                </a:solidFill>
              </a14:hiddenFill>
            </a:ext>
          </a:extLst>
        </p:spPr>
      </p:pic>
      <p:sp>
        <p:nvSpPr>
          <p:cNvPr id="9" name="圆角矩形 8">
            <a:hlinkClick r:id="rId8" action="ppaction://hlinksldjump"/>
          </p:cNvPr>
          <p:cNvSpPr/>
          <p:nvPr/>
        </p:nvSpPr>
        <p:spPr bwMode="auto">
          <a:xfrm>
            <a:off x="702991" y="869682"/>
            <a:ext cx="2490650" cy="464103"/>
          </a:xfrm>
          <a:prstGeom prst="roundRect">
            <a:avLst>
              <a:gd name="adj" fmla="val 38436"/>
            </a:avLst>
          </a:prstGeom>
          <a:gradFill flip="none" rotWithShape="1">
            <a:gsLst>
              <a:gs pos="0">
                <a:srgbClr val="FFFF66">
                  <a:tint val="66000"/>
                  <a:satMod val="160000"/>
                </a:srgbClr>
              </a:gs>
              <a:gs pos="50000">
                <a:srgbClr val="FFFF66">
                  <a:tint val="44500"/>
                  <a:satMod val="160000"/>
                </a:srgbClr>
              </a:gs>
              <a:gs pos="100000">
                <a:srgbClr val="FFFF66">
                  <a:tint val="23500"/>
                  <a:satMod val="160000"/>
                </a:srgbClr>
              </a:gs>
            </a:gsLst>
            <a:lin ang="16200000" scaled="1"/>
            <a:tileRect/>
          </a:gradFill>
          <a:ln w="76200">
            <a:solidFill>
              <a:srgbClr val="00B0F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relaxedInset"/>
          </a:sp3d>
        </p:spPr>
        <p:style>
          <a:lnRef idx="1">
            <a:schemeClr val="accent1"/>
          </a:lnRef>
          <a:fillRef idx="2">
            <a:schemeClr val="accent1"/>
          </a:fillRef>
          <a:effectRef idx="1">
            <a:schemeClr val="accent1"/>
          </a:effectRef>
          <a:fontRef idx="minor">
            <a:schemeClr val="dk1"/>
          </a:fontRef>
        </p:style>
        <p:txBody>
          <a:bodyPr anchor="ctr"/>
          <a:lstStyle/>
          <a:p>
            <a:pPr algn="ctr" defTabSz="914400" fontAlgn="base">
              <a:lnSpc>
                <a:spcPct val="90000"/>
              </a:lnSpc>
              <a:spcBef>
                <a:spcPct val="0"/>
              </a:spcBef>
              <a:spcAft>
                <a:spcPct val="0"/>
              </a:spcAft>
              <a:defRPr/>
            </a:pPr>
            <a:r>
              <a:rPr lang="en-US" altLang="zh-CN" sz="2000" b="1" kern="0" dirty="0">
                <a:solidFill>
                  <a:srgbClr val="1F497D"/>
                </a:solidFill>
                <a:latin typeface="Arial" pitchFamily="34" charset="0"/>
                <a:ea typeface="微软雅黑" pitchFamily="34" charset="-122"/>
                <a:cs typeface="Arial" pitchFamily="34" charset="0"/>
              </a:rPr>
              <a:t>Listen and say.</a:t>
            </a:r>
            <a:endParaRPr lang="zh-CN" altLang="en-US" sz="2000" b="1" kern="0" dirty="0">
              <a:solidFill>
                <a:srgbClr val="1F497D"/>
              </a:solidFill>
              <a:latin typeface="Arial" pitchFamily="34" charset="0"/>
              <a:ea typeface="微软雅黑" pitchFamily="34" charset="-122"/>
              <a:cs typeface="Arial" pitchFamily="34" charset="0"/>
            </a:endParaRPr>
          </a:p>
        </p:txBody>
      </p:sp>
      <p:pic>
        <p:nvPicPr>
          <p:cNvPr id="2" name="M8U1-3.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3410551" y="833456"/>
            <a:ext cx="609600" cy="609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7523" fill="hold"/>
                                        <p:tgtEl>
                                          <p:spTgt spid="2"/>
                                        </p:tgtEl>
                                      </p:cBhvr>
                                    </p:cmd>
                                  </p:childTnLst>
                                </p:cTn>
                              </p:par>
                            </p:childTnLst>
                          </p:cTn>
                        </p:par>
                      </p:childTnLst>
                    </p:cTn>
                  </p:par>
                </p:childTnLst>
              </p:cTn>
              <p:nextCondLst>
                <p:cond evt="onClick" delay="0">
                  <p:tgtEl>
                    <p:spTgt spid="2"/>
                  </p:tgtEl>
                </p:cond>
              </p:nextCondLst>
            </p:seq>
            <p:audio>
              <p:cMediaNode vol="80000">
                <p:cTn id="13" fill="hold" display="0">
                  <p:stCondLst>
                    <p:cond delay="indefinite"/>
                  </p:stCondLst>
                  <p:endCondLst>
                    <p:cond evt="onStopAudio" delay="0">
                      <p:tgtEl>
                        <p:sldTgt/>
                      </p:tgtEl>
                    </p:cond>
                  </p:endCondLst>
                </p:cTn>
                <p:tgtEl>
                  <p:spTgt spid="2"/>
                </p:tgtEl>
              </p:cMediaNode>
            </p:audi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36813" y="706981"/>
            <a:ext cx="6115661" cy="42110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TextBox 23">
            <a:extLst>
              <a:ext uri="{FF2B5EF4-FFF2-40B4-BE49-F238E27FC236}">
                <a16:creationId xmlns:a16="http://schemas.microsoft.com/office/drawing/2014/main" id="{6D762A10-CE8B-4CC2-8FC9-D12C3AFBFCEA}"/>
              </a:ext>
            </a:extLst>
          </p:cNvPr>
          <p:cNvSpPr txBox="1">
            <a:spLocks noChangeArrowheads="1"/>
          </p:cNvSpPr>
          <p:nvPr/>
        </p:nvSpPr>
        <p:spPr bwMode="auto">
          <a:xfrm>
            <a:off x="5635054" y="1888919"/>
            <a:ext cx="120445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defTabSz="4572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defTabSz="4572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defTabSz="4572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defTabSz="4572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000" dirty="0">
                <a:solidFill>
                  <a:srgbClr val="FF0000"/>
                </a:solidFill>
                <a:latin typeface="Comic Sans MS" panose="030F0702030302020204" pitchFamily="66" charset="0"/>
              </a:rPr>
              <a:t>crying</a:t>
            </a:r>
            <a:endParaRPr lang="zh-CN" altLang="en-US" sz="2000" dirty="0">
              <a:latin typeface="Comic Sans MS" panose="030F0702030302020204" pitchFamily="66" charset="0"/>
            </a:endParaRPr>
          </a:p>
        </p:txBody>
      </p:sp>
      <p:sp>
        <p:nvSpPr>
          <p:cNvPr id="11" name="TextBox 24">
            <a:extLst>
              <a:ext uri="{FF2B5EF4-FFF2-40B4-BE49-F238E27FC236}">
                <a16:creationId xmlns:a16="http://schemas.microsoft.com/office/drawing/2014/main" id="{D399963F-822A-4457-B2AF-4157F78F187F}"/>
              </a:ext>
            </a:extLst>
          </p:cNvPr>
          <p:cNvSpPr txBox="1">
            <a:spLocks noChangeArrowheads="1"/>
          </p:cNvSpPr>
          <p:nvPr/>
        </p:nvSpPr>
        <p:spPr bwMode="auto">
          <a:xfrm>
            <a:off x="5452433" y="2179348"/>
            <a:ext cx="188539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defTabSz="4572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defTabSz="4572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defTabSz="4572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defTabSz="4572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000" dirty="0">
                <a:solidFill>
                  <a:srgbClr val="FF0000"/>
                </a:solidFill>
                <a:latin typeface="Comic Sans MS" panose="030F0702030302020204" pitchFamily="66" charset="0"/>
              </a:rPr>
              <a:t>I’m sad</a:t>
            </a:r>
            <a:endParaRPr lang="zh-CN" altLang="en-US" sz="2000" dirty="0">
              <a:latin typeface="Comic Sans MS" panose="030F0702030302020204" pitchFamily="66" charset="0"/>
            </a:endParaRPr>
          </a:p>
        </p:txBody>
      </p:sp>
      <p:sp>
        <p:nvSpPr>
          <p:cNvPr id="12" name="TextBox 25">
            <a:extLst>
              <a:ext uri="{FF2B5EF4-FFF2-40B4-BE49-F238E27FC236}">
                <a16:creationId xmlns:a16="http://schemas.microsoft.com/office/drawing/2014/main" id="{CE015AA5-CDA5-47BA-8760-E2A3A1CC498E}"/>
              </a:ext>
            </a:extLst>
          </p:cNvPr>
          <p:cNvSpPr txBox="1">
            <a:spLocks noChangeArrowheads="1"/>
          </p:cNvSpPr>
          <p:nvPr/>
        </p:nvSpPr>
        <p:spPr bwMode="auto">
          <a:xfrm>
            <a:off x="4610716" y="2935955"/>
            <a:ext cx="356025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defTabSz="4572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defTabSz="4572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defTabSz="4572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defTabSz="4572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000" dirty="0">
                <a:solidFill>
                  <a:srgbClr val="FF0000"/>
                </a:solidFill>
                <a:latin typeface="Comic Sans MS" panose="030F0702030302020204" pitchFamily="66" charset="0"/>
              </a:rPr>
              <a:t>Why are you shouting?</a:t>
            </a:r>
            <a:endParaRPr lang="zh-CN" altLang="en-US" sz="2000" dirty="0">
              <a:latin typeface="Comic Sans MS" panose="030F0702030302020204" pitchFamily="66" charset="0"/>
            </a:endParaRPr>
          </a:p>
        </p:txBody>
      </p:sp>
      <p:sp>
        <p:nvSpPr>
          <p:cNvPr id="13" name="TextBox 26">
            <a:extLst>
              <a:ext uri="{FF2B5EF4-FFF2-40B4-BE49-F238E27FC236}">
                <a16:creationId xmlns:a16="http://schemas.microsoft.com/office/drawing/2014/main" id="{E8223C87-AB49-4D43-9F61-80C1F0F216EB}"/>
              </a:ext>
            </a:extLst>
          </p:cNvPr>
          <p:cNvSpPr txBox="1">
            <a:spLocks noChangeArrowheads="1"/>
          </p:cNvSpPr>
          <p:nvPr/>
        </p:nvSpPr>
        <p:spPr bwMode="auto">
          <a:xfrm>
            <a:off x="4656199" y="3219427"/>
            <a:ext cx="267825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defTabSz="4572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defTabSz="4572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defTabSz="4572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defTabSz="4572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000" dirty="0">
                <a:solidFill>
                  <a:srgbClr val="FF0000"/>
                </a:solidFill>
                <a:latin typeface="Comic Sans MS" panose="030F0702030302020204" pitchFamily="66" charset="0"/>
              </a:rPr>
              <a:t>Because I'm angry.</a:t>
            </a:r>
            <a:endParaRPr lang="zh-CN" altLang="en-US" sz="2000" dirty="0">
              <a:latin typeface="Comic Sans MS" panose="030F0702030302020204" pitchFamily="66" charset="0"/>
            </a:endParaRPr>
          </a:p>
        </p:txBody>
      </p:sp>
      <p:sp>
        <p:nvSpPr>
          <p:cNvPr id="14" name="TextBox 27">
            <a:extLst>
              <a:ext uri="{FF2B5EF4-FFF2-40B4-BE49-F238E27FC236}">
                <a16:creationId xmlns:a16="http://schemas.microsoft.com/office/drawing/2014/main" id="{C2A1D6F3-97FA-4B86-B7C2-1AACCA8CDC52}"/>
              </a:ext>
            </a:extLst>
          </p:cNvPr>
          <p:cNvSpPr txBox="1">
            <a:spLocks noChangeArrowheads="1"/>
          </p:cNvSpPr>
          <p:nvPr/>
        </p:nvSpPr>
        <p:spPr bwMode="auto">
          <a:xfrm>
            <a:off x="4521445" y="4025169"/>
            <a:ext cx="356025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defTabSz="4572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defTabSz="4572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defTabSz="4572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defTabSz="4572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000" dirty="0">
                <a:solidFill>
                  <a:srgbClr val="FF0000"/>
                </a:solidFill>
                <a:latin typeface="Comic Sans MS" panose="030F0702030302020204" pitchFamily="66" charset="0"/>
              </a:rPr>
              <a:t>Why are you eating?</a:t>
            </a:r>
            <a:endParaRPr lang="zh-CN" altLang="en-US" sz="2000" dirty="0">
              <a:latin typeface="Comic Sans MS" panose="030F0702030302020204" pitchFamily="66" charset="0"/>
            </a:endParaRPr>
          </a:p>
        </p:txBody>
      </p:sp>
      <p:sp>
        <p:nvSpPr>
          <p:cNvPr id="15" name="TextBox 28">
            <a:extLst>
              <a:ext uri="{FF2B5EF4-FFF2-40B4-BE49-F238E27FC236}">
                <a16:creationId xmlns:a16="http://schemas.microsoft.com/office/drawing/2014/main" id="{C766B21C-BAEF-4193-BAE4-276D991A57AB}"/>
              </a:ext>
            </a:extLst>
          </p:cNvPr>
          <p:cNvSpPr txBox="1">
            <a:spLocks noChangeArrowheads="1"/>
          </p:cNvSpPr>
          <p:nvPr/>
        </p:nvSpPr>
        <p:spPr bwMode="auto">
          <a:xfrm>
            <a:off x="4689608" y="4313982"/>
            <a:ext cx="351283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defTabSz="4572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defTabSz="4572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defTabSz="4572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defTabSz="4572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000" dirty="0">
                <a:solidFill>
                  <a:srgbClr val="FF0000"/>
                </a:solidFill>
                <a:latin typeface="Comic Sans MS" panose="030F0702030302020204" pitchFamily="66" charset="0"/>
              </a:rPr>
              <a:t>Because I’m hungry.</a:t>
            </a:r>
            <a:endParaRPr lang="zh-CN" altLang="en-US" sz="2000" dirty="0">
              <a:latin typeface="Comic Sans MS" panose="030F0702030302020204" pitchFamily="66" charset="0"/>
            </a:endParaRPr>
          </a:p>
        </p:txBody>
      </p:sp>
      <p:pic>
        <p:nvPicPr>
          <p:cNvPr id="16" name="Picture 4" descr="https://p5.ssl.qhimgs1.com/sdr/400__/t0162dbad55689a7335.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7483" y="91656"/>
            <a:ext cx="589643" cy="576699"/>
          </a:xfrm>
          <a:prstGeom prst="rect">
            <a:avLst/>
          </a:prstGeom>
          <a:noFill/>
          <a:extLst>
            <a:ext uri="{909E8E84-426E-40DD-AFC4-6F175D3DCCD1}">
              <a14:hiddenFill xmlns:a14="http://schemas.microsoft.com/office/drawing/2010/main">
                <a:solidFill>
                  <a:srgbClr val="FFFFFF"/>
                </a:solidFill>
              </a14:hiddenFill>
            </a:ext>
          </a:extLst>
        </p:spPr>
      </p:pic>
      <p:sp>
        <p:nvSpPr>
          <p:cNvPr id="17" name="圆角矩形 16">
            <a:hlinkClick r:id="rId5" action="ppaction://hlinksldjump"/>
          </p:cNvPr>
          <p:cNvSpPr/>
          <p:nvPr/>
        </p:nvSpPr>
        <p:spPr bwMode="auto">
          <a:xfrm>
            <a:off x="666207" y="147953"/>
            <a:ext cx="1441726" cy="464103"/>
          </a:xfrm>
          <a:prstGeom prst="roundRect">
            <a:avLst>
              <a:gd name="adj" fmla="val 38436"/>
            </a:avLst>
          </a:prstGeom>
          <a:gradFill flip="none" rotWithShape="1">
            <a:gsLst>
              <a:gs pos="0">
                <a:srgbClr val="FFFF66">
                  <a:tint val="66000"/>
                  <a:satMod val="160000"/>
                </a:srgbClr>
              </a:gs>
              <a:gs pos="50000">
                <a:srgbClr val="FFFF66">
                  <a:tint val="44500"/>
                  <a:satMod val="160000"/>
                </a:srgbClr>
              </a:gs>
              <a:gs pos="100000">
                <a:srgbClr val="FFFF66">
                  <a:tint val="23500"/>
                  <a:satMod val="160000"/>
                </a:srgbClr>
              </a:gs>
            </a:gsLst>
            <a:lin ang="16200000" scaled="1"/>
            <a:tileRect/>
          </a:gradFill>
          <a:ln w="76200">
            <a:solidFill>
              <a:srgbClr val="00B0F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relaxedInset"/>
          </a:sp3d>
        </p:spPr>
        <p:style>
          <a:lnRef idx="1">
            <a:schemeClr val="accent1"/>
          </a:lnRef>
          <a:fillRef idx="2">
            <a:schemeClr val="accent1"/>
          </a:fillRef>
          <a:effectRef idx="1">
            <a:schemeClr val="accent1"/>
          </a:effectRef>
          <a:fontRef idx="minor">
            <a:schemeClr val="dk1"/>
          </a:fontRef>
        </p:style>
        <p:txBody>
          <a:bodyPr anchor="ctr"/>
          <a:lstStyle/>
          <a:p>
            <a:pPr algn="ctr" defTabSz="914400" fontAlgn="base">
              <a:lnSpc>
                <a:spcPct val="90000"/>
              </a:lnSpc>
              <a:spcBef>
                <a:spcPct val="0"/>
              </a:spcBef>
              <a:spcAft>
                <a:spcPct val="0"/>
              </a:spcAft>
              <a:defRPr/>
            </a:pPr>
            <a:r>
              <a:rPr lang="en-US" altLang="zh-CN" sz="2000" b="1" kern="0" dirty="0">
                <a:solidFill>
                  <a:srgbClr val="1F497D"/>
                </a:solidFill>
                <a:latin typeface="Arial" pitchFamily="34" charset="0"/>
                <a:ea typeface="微软雅黑" pitchFamily="34" charset="-122"/>
                <a:cs typeface="Arial" pitchFamily="34" charset="0"/>
              </a:rPr>
              <a:t>Practise.</a:t>
            </a:r>
            <a:endParaRPr lang="zh-CN" altLang="en-US" sz="2000" b="1" kern="0" dirty="0">
              <a:solidFill>
                <a:srgbClr val="1F497D"/>
              </a:solidFill>
              <a:latin typeface="Arial" pitchFamily="34" charset="0"/>
              <a:ea typeface="微软雅黑" pitchFamily="34" charset="-122"/>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ppt_x</p:attrName>
                                        </p:attrNameLst>
                                      </p:cBhvr>
                                      <p:tavLst>
                                        <p:tav tm="0">
                                          <p:val>
                                            <p:strVal val="#ppt_x"/>
                                          </p:val>
                                        </p:tav>
                                        <p:tav tm="100000">
                                          <p:val>
                                            <p:strVal val="#ppt_x"/>
                                          </p:val>
                                        </p:tav>
                                      </p:tavLst>
                                    </p:anim>
                                    <p:anim calcmode="lin" valueType="num">
                                      <p:cBhvr>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500" fill="hold"/>
                                        <p:tgtEl>
                                          <p:spTgt spid="11"/>
                                        </p:tgtEl>
                                        <p:attrNameLst>
                                          <p:attrName>ppt_x</p:attrName>
                                        </p:attrNameLst>
                                      </p:cBhvr>
                                      <p:tavLst>
                                        <p:tav tm="0">
                                          <p:val>
                                            <p:strVal val="#ppt_x"/>
                                          </p:val>
                                        </p:tav>
                                        <p:tav tm="100000">
                                          <p:val>
                                            <p:strVal val="#ppt_x"/>
                                          </p:val>
                                        </p:tav>
                                      </p:tavLst>
                                    </p:anim>
                                    <p:anim calcmode="lin" valueType="num">
                                      <p:cBhvr>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500" fill="hold"/>
                                        <p:tgtEl>
                                          <p:spTgt spid="12"/>
                                        </p:tgtEl>
                                        <p:attrNameLst>
                                          <p:attrName>ppt_x</p:attrName>
                                        </p:attrNameLst>
                                      </p:cBhvr>
                                      <p:tavLst>
                                        <p:tav tm="0">
                                          <p:val>
                                            <p:strVal val="#ppt_x"/>
                                          </p:val>
                                        </p:tav>
                                        <p:tav tm="100000">
                                          <p:val>
                                            <p:strVal val="#ppt_x"/>
                                          </p:val>
                                        </p:tav>
                                      </p:tavLst>
                                    </p:anim>
                                    <p:anim calcmode="lin" valueType="num">
                                      <p:cBhvr>
                                        <p:cTn id="2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p:cTn id="25" dur="500" fill="hold"/>
                                        <p:tgtEl>
                                          <p:spTgt spid="13"/>
                                        </p:tgtEl>
                                        <p:attrNameLst>
                                          <p:attrName>ppt_x</p:attrName>
                                        </p:attrNameLst>
                                      </p:cBhvr>
                                      <p:tavLst>
                                        <p:tav tm="0">
                                          <p:val>
                                            <p:strVal val="#ppt_x"/>
                                          </p:val>
                                        </p:tav>
                                        <p:tav tm="100000">
                                          <p:val>
                                            <p:strVal val="#ppt_x"/>
                                          </p:val>
                                        </p:tav>
                                      </p:tavLst>
                                    </p:anim>
                                    <p:anim calcmode="lin" valueType="num">
                                      <p:cBhvr>
                                        <p:cTn id="2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p:cTn id="31" dur="500" fill="hold"/>
                                        <p:tgtEl>
                                          <p:spTgt spid="14"/>
                                        </p:tgtEl>
                                        <p:attrNameLst>
                                          <p:attrName>ppt_x</p:attrName>
                                        </p:attrNameLst>
                                      </p:cBhvr>
                                      <p:tavLst>
                                        <p:tav tm="0">
                                          <p:val>
                                            <p:strVal val="#ppt_x"/>
                                          </p:val>
                                        </p:tav>
                                        <p:tav tm="100000">
                                          <p:val>
                                            <p:strVal val="#ppt_x"/>
                                          </p:val>
                                        </p:tav>
                                      </p:tavLst>
                                    </p:anim>
                                    <p:anim calcmode="lin" valueType="num">
                                      <p:cBhvr>
                                        <p:cTn id="3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p:cTn id="37" dur="500" fill="hold"/>
                                        <p:tgtEl>
                                          <p:spTgt spid="15"/>
                                        </p:tgtEl>
                                        <p:attrNameLst>
                                          <p:attrName>ppt_x</p:attrName>
                                        </p:attrNameLst>
                                      </p:cBhvr>
                                      <p:tavLst>
                                        <p:tav tm="0">
                                          <p:val>
                                            <p:strVal val="#ppt_x"/>
                                          </p:val>
                                        </p:tav>
                                        <p:tav tm="100000">
                                          <p:val>
                                            <p:strVal val="#ppt_x"/>
                                          </p:val>
                                        </p:tav>
                                      </p:tavLst>
                                    </p:anim>
                                    <p:anim calcmode="lin" valueType="num">
                                      <p:cBhvr>
                                        <p:cTn id="3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4" grpId="0"/>
      <p:bldP spid="1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715864" y="1472242"/>
            <a:ext cx="7920427" cy="2801088"/>
          </a:xfrm>
          <a:prstGeom prst="rect">
            <a:avLst/>
          </a:prstGeom>
          <a:noFill/>
        </p:spPr>
        <p:txBody>
          <a:bodyPr wrap="square" rtlCol="0">
            <a:spAutoFit/>
          </a:bodyPr>
          <a:lstStyle/>
          <a:p>
            <a:pPr>
              <a:lnSpc>
                <a:spcPct val="150000"/>
              </a:lnSpc>
            </a:pPr>
            <a:r>
              <a:rPr lang="en-US" altLang="zh-CN" sz="2400" dirty="0">
                <a:latin typeface="Comic Sans MS" panose="030F0702030302020204" pitchFamily="66" charset="0"/>
              </a:rPr>
              <a:t>(     ) _____ easy to make mistakes ______ </a:t>
            </a:r>
            <a:r>
              <a:rPr lang="en-US" altLang="zh-CN" sz="2400" dirty="0" err="1">
                <a:latin typeface="Comic Sans MS" panose="030F0702030302020204" pitchFamily="66" charset="0"/>
              </a:rPr>
              <a:t>Maths</a:t>
            </a:r>
            <a:r>
              <a:rPr lang="en-US" altLang="zh-CN" sz="2400" dirty="0">
                <a:latin typeface="Comic Sans MS" panose="030F0702030302020204" pitchFamily="66" charset="0"/>
              </a:rPr>
              <a:t>. </a:t>
            </a:r>
          </a:p>
          <a:p>
            <a:pPr>
              <a:lnSpc>
                <a:spcPct val="150000"/>
              </a:lnSpc>
            </a:pPr>
            <a:r>
              <a:rPr lang="en-US" altLang="zh-CN" sz="2400" dirty="0">
                <a:latin typeface="Comic Sans MS" panose="030F0702030302020204" pitchFamily="66" charset="0"/>
              </a:rPr>
              <a:t>      A. It; with	       </a:t>
            </a:r>
          </a:p>
          <a:p>
            <a:pPr>
              <a:lnSpc>
                <a:spcPct val="150000"/>
              </a:lnSpc>
            </a:pPr>
            <a:r>
              <a:rPr lang="en-US" altLang="zh-CN" sz="2400" dirty="0">
                <a:latin typeface="Comic Sans MS" panose="030F0702030302020204" pitchFamily="66" charset="0"/>
              </a:rPr>
              <a:t>      B. Its; for	           </a:t>
            </a:r>
          </a:p>
          <a:p>
            <a:pPr>
              <a:lnSpc>
                <a:spcPct val="150000"/>
              </a:lnSpc>
            </a:pPr>
            <a:r>
              <a:rPr lang="en-US" altLang="zh-CN" sz="2400" dirty="0">
                <a:latin typeface="Comic Sans MS" panose="030F0702030302020204" pitchFamily="66" charset="0"/>
              </a:rPr>
              <a:t>      C. It’s; with</a:t>
            </a:r>
          </a:p>
          <a:p>
            <a:pPr>
              <a:lnSpc>
                <a:spcPct val="150000"/>
              </a:lnSpc>
            </a:pPr>
            <a:endParaRPr lang="en-US" altLang="zh-CN" sz="2400" dirty="0">
              <a:latin typeface="Comic Sans MS" panose="030F0702030302020204" pitchFamily="66" charset="0"/>
            </a:endParaRPr>
          </a:p>
        </p:txBody>
      </p:sp>
      <p:sp>
        <p:nvSpPr>
          <p:cNvPr id="20" name="文本框 19"/>
          <p:cNvSpPr txBox="1"/>
          <p:nvPr/>
        </p:nvSpPr>
        <p:spPr>
          <a:xfrm>
            <a:off x="951980" y="1610915"/>
            <a:ext cx="361677" cy="461665"/>
          </a:xfrm>
          <a:prstGeom prst="rect">
            <a:avLst/>
          </a:prstGeom>
          <a:noFill/>
        </p:spPr>
        <p:txBody>
          <a:bodyPr wrap="square" rtlCol="0">
            <a:spAutoFit/>
          </a:bodyPr>
          <a:lstStyle/>
          <a:p>
            <a:r>
              <a:rPr lang="en-US" altLang="zh-CN" sz="2400" dirty="0">
                <a:solidFill>
                  <a:srgbClr val="FF0000"/>
                </a:solidFill>
                <a:latin typeface="Comic Sans MS" panose="030F0702030302020204" pitchFamily="66" charset="0"/>
              </a:rPr>
              <a:t>C  </a:t>
            </a:r>
            <a:endParaRPr lang="zh-CN" altLang="en-US" sz="2400" dirty="0">
              <a:solidFill>
                <a:srgbClr val="FF0000"/>
              </a:solidFill>
              <a:latin typeface="Comic Sans MS" panose="030F0702030302020204" pitchFamily="66" charset="0"/>
            </a:endParaRPr>
          </a:p>
        </p:txBody>
      </p:sp>
      <p:sp>
        <p:nvSpPr>
          <p:cNvPr id="8" name="云形 7"/>
          <p:cNvSpPr/>
          <p:nvPr/>
        </p:nvSpPr>
        <p:spPr bwMode="auto">
          <a:xfrm>
            <a:off x="393843" y="326824"/>
            <a:ext cx="1638507" cy="578612"/>
          </a:xfrm>
          <a:prstGeom prst="cloud">
            <a:avLst/>
          </a:prstGeom>
          <a:gradFill>
            <a:gsLst>
              <a:gs pos="0">
                <a:srgbClr val="9BBB59">
                  <a:lumMod val="60000"/>
                  <a:lumOff val="40000"/>
                </a:srgbClr>
              </a:gs>
              <a:gs pos="64000">
                <a:srgbClr val="9BBB59">
                  <a:lumMod val="20000"/>
                  <a:lumOff val="80000"/>
                </a:srgbClr>
              </a:gs>
              <a:gs pos="100000">
                <a:sysClr val="window" lastClr="FFFFFF"/>
              </a:gs>
            </a:gsLst>
            <a:lin ang="16200000" scaled="0"/>
          </a:gradFill>
          <a:ln w="25400" cap="flat" cmpd="sng" algn="ctr">
            <a:noFill/>
            <a:prstDash val="solid"/>
          </a:ln>
          <a:effectLst>
            <a:outerShdw blurRad="50800" dist="38100" dir="2700000" algn="tl" rotWithShape="0">
              <a:prstClr val="black">
                <a:alpha val="40000"/>
              </a:prstClr>
            </a:outerShdw>
          </a:effectLst>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dirty="0">
              <a:ln>
                <a:noFill/>
              </a:ln>
              <a:solidFill>
                <a:prstClr val="white"/>
              </a:solidFill>
              <a:effectLst/>
              <a:uLnTx/>
              <a:uFillTx/>
              <a:latin typeface="Arial" panose="020B0604020202020204"/>
              <a:ea typeface="宋体" panose="02010600030101010101" pitchFamily="2" charset="-122"/>
              <a:cs typeface="+mn-cs"/>
            </a:endParaRPr>
          </a:p>
        </p:txBody>
      </p:sp>
      <p:sp>
        <p:nvSpPr>
          <p:cNvPr id="10" name="TextBox 36"/>
          <p:cNvSpPr txBox="1">
            <a:spLocks noChangeArrowheads="1"/>
          </p:cNvSpPr>
          <p:nvPr/>
        </p:nvSpPr>
        <p:spPr bwMode="auto">
          <a:xfrm>
            <a:off x="838316" y="414047"/>
            <a:ext cx="866575" cy="313656"/>
          </a:xfrm>
          <a:prstGeom prst="rect">
            <a:avLst/>
          </a:prstGeom>
          <a:noFill/>
          <a:ln w="9525">
            <a:noFill/>
            <a:miter lim="800000"/>
          </a:ln>
        </p:spPr>
        <p:txBody>
          <a:bodyPr wrap="none">
            <a:spAutoFit/>
          </a:bodyPr>
          <a:lstStyle/>
          <a:p>
            <a:pPr marL="0" marR="0" lvl="0" indent="0" algn="ctr" defTabSz="914400" rtl="0" eaLnBrk="1" fontAlgn="base" latinLnBrk="0" hangingPunct="1">
              <a:lnSpc>
                <a:spcPct val="90000"/>
              </a:lnSpc>
              <a:spcBef>
                <a:spcPct val="0"/>
              </a:spcBef>
              <a:spcAft>
                <a:spcPct val="0"/>
              </a:spcAft>
              <a:buClrTx/>
              <a:buSzTx/>
              <a:buFont typeface="Arial" panose="020B0604020202020204" pitchFamily="34" charset="0"/>
              <a:buNone/>
              <a:tabLst/>
              <a:defRPr/>
            </a:pPr>
            <a:r>
              <a:rPr kumimoji="0" lang="en-US" altLang="zh-CN" sz="2000" b="1" i="0" u="none" strike="noStrike" kern="0" cap="none" spc="0" normalizeH="0" baseline="0" noProof="0" dirty="0">
                <a:ln>
                  <a:noFill/>
                </a:ln>
                <a:solidFill>
                  <a:srgbClr val="1F497D"/>
                </a:solidFill>
                <a:effectLst/>
                <a:uLnTx/>
                <a:uFillTx/>
                <a:latin typeface="Arial" panose="020B0604020202020204" pitchFamily="34" charset="0"/>
                <a:ea typeface="宋体" panose="02010600030101010101" pitchFamily="2" charset="-122"/>
                <a:cs typeface="Arial" panose="020B0604020202020204" pitchFamily="34" charset="0"/>
              </a:rPr>
              <a:t>Pratise.</a:t>
            </a:r>
            <a:endParaRPr kumimoji="0" lang="zh-CN" altLang="en-US" sz="2000" b="1" i="0" u="none" strike="noStrike" kern="0" cap="none" spc="0" normalizeH="0" baseline="0" noProof="0" dirty="0">
              <a:ln>
                <a:noFill/>
              </a:ln>
              <a:solidFill>
                <a:srgbClr val="1F497D"/>
              </a:solidFill>
              <a:effectLst/>
              <a:uLnTx/>
              <a:uFillTx/>
              <a:latin typeface="Arial" panose="020B0604020202020204" pitchFamily="34" charset="0"/>
              <a:ea typeface="宋体" panose="02010600030101010101" pitchFamily="2" charset="-122"/>
              <a:cs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900" decel="100000" fill="hold"/>
                                        <p:tgtEl>
                                          <p:spTgt spid="20"/>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0"/>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0"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
            <a:extLst>
              <a:ext uri="{FF2B5EF4-FFF2-40B4-BE49-F238E27FC236}">
                <a16:creationId xmlns:a16="http://schemas.microsoft.com/office/drawing/2014/main" id="{8FBF80DF-C1DC-400E-89D3-9280CA1C4763}"/>
              </a:ext>
            </a:extLst>
          </p:cNvPr>
          <p:cNvSpPr txBox="1">
            <a:spLocks noChangeArrowheads="1"/>
          </p:cNvSpPr>
          <p:nvPr/>
        </p:nvSpPr>
        <p:spPr bwMode="auto">
          <a:xfrm>
            <a:off x="1224311" y="860658"/>
            <a:ext cx="7856538" cy="3591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defTabSz="4572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defTabSz="4572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defTabSz="4572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defTabSz="4572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lnSpc>
                <a:spcPct val="150000"/>
              </a:lnSpc>
              <a:spcBef>
                <a:spcPct val="0"/>
              </a:spcBef>
              <a:spcAft>
                <a:spcPct val="0"/>
              </a:spcAft>
              <a:buFont typeface="Arial" panose="020B0604020202020204" pitchFamily="34" charset="0"/>
              <a:buNone/>
            </a:pPr>
            <a:r>
              <a:rPr lang="zh-CN" altLang="en-US" sz="2200" dirty="0">
                <a:solidFill>
                  <a:prstClr val="black"/>
                </a:solidFill>
                <a:latin typeface="Comic Sans MS" panose="030F0702030302020204" pitchFamily="66" charset="0"/>
                <a:ea typeface="方正卡通简体" panose="03000509000000000000" pitchFamily="65" charset="-122"/>
              </a:rPr>
              <a:t>用所给词的适当形式填空。</a:t>
            </a:r>
          </a:p>
          <a:p>
            <a:pPr fontAlgn="base">
              <a:lnSpc>
                <a:spcPct val="150000"/>
              </a:lnSpc>
              <a:spcBef>
                <a:spcPct val="0"/>
              </a:spcBef>
              <a:spcAft>
                <a:spcPct val="0"/>
              </a:spcAft>
              <a:buFont typeface="Arial" panose="020B0604020202020204" pitchFamily="34" charset="0"/>
              <a:buNone/>
            </a:pPr>
            <a:r>
              <a:rPr lang="en-US" altLang="zh-CN" sz="2200" dirty="0">
                <a:solidFill>
                  <a:prstClr val="black"/>
                </a:solidFill>
                <a:latin typeface="Comic Sans MS" panose="030F0702030302020204" pitchFamily="66" charset="0"/>
                <a:ea typeface="方正卡通简体" panose="03000509000000000000" pitchFamily="65" charset="-122"/>
              </a:rPr>
              <a:t>1. Where ________(be) my books?</a:t>
            </a:r>
          </a:p>
          <a:p>
            <a:pPr fontAlgn="base">
              <a:lnSpc>
                <a:spcPct val="150000"/>
              </a:lnSpc>
              <a:spcBef>
                <a:spcPct val="0"/>
              </a:spcBef>
              <a:spcAft>
                <a:spcPct val="0"/>
              </a:spcAft>
              <a:buFont typeface="Arial" panose="020B0604020202020204" pitchFamily="34" charset="0"/>
              <a:buNone/>
            </a:pPr>
            <a:r>
              <a:rPr lang="en-US" altLang="zh-CN" sz="2200" dirty="0">
                <a:solidFill>
                  <a:prstClr val="black"/>
                </a:solidFill>
                <a:latin typeface="Comic Sans MS" panose="030F0702030302020204" pitchFamily="66" charset="0"/>
                <a:ea typeface="方正卡通简体" panose="03000509000000000000" pitchFamily="65" charset="-122"/>
              </a:rPr>
              <a:t>2. I ________(plan) to have a party yesterday. </a:t>
            </a:r>
          </a:p>
          <a:p>
            <a:pPr fontAlgn="base">
              <a:lnSpc>
                <a:spcPct val="150000"/>
              </a:lnSpc>
              <a:spcBef>
                <a:spcPct val="0"/>
              </a:spcBef>
              <a:spcAft>
                <a:spcPct val="0"/>
              </a:spcAft>
              <a:buFont typeface="Arial" panose="020B0604020202020204" pitchFamily="34" charset="0"/>
              <a:buNone/>
            </a:pPr>
            <a:r>
              <a:rPr lang="en-US" altLang="zh-CN" sz="2200" dirty="0">
                <a:solidFill>
                  <a:prstClr val="black"/>
                </a:solidFill>
                <a:latin typeface="Comic Sans MS" panose="030F0702030302020204" pitchFamily="66" charset="0"/>
                <a:ea typeface="方正卡通简体" panose="03000509000000000000" pitchFamily="65" charset="-122"/>
              </a:rPr>
              <a:t>3. He________(open) the door and went out. </a:t>
            </a:r>
          </a:p>
          <a:p>
            <a:pPr fontAlgn="base">
              <a:lnSpc>
                <a:spcPct val="150000"/>
              </a:lnSpc>
              <a:spcBef>
                <a:spcPct val="0"/>
              </a:spcBef>
              <a:spcAft>
                <a:spcPct val="0"/>
              </a:spcAft>
              <a:buFont typeface="Arial" panose="020B0604020202020204" pitchFamily="34" charset="0"/>
              <a:buNone/>
            </a:pPr>
            <a:r>
              <a:rPr lang="en-US" altLang="zh-CN" sz="2200" dirty="0">
                <a:solidFill>
                  <a:prstClr val="black"/>
                </a:solidFill>
                <a:latin typeface="Comic Sans MS" panose="030F0702030302020204" pitchFamily="66" charset="0"/>
                <a:ea typeface="方正卡通简体" panose="03000509000000000000" pitchFamily="65" charset="-122"/>
              </a:rPr>
              <a:t>4. “I like playing baseball,” he ________(say). </a:t>
            </a:r>
          </a:p>
          <a:p>
            <a:pPr fontAlgn="base">
              <a:lnSpc>
                <a:spcPct val="150000"/>
              </a:lnSpc>
              <a:spcBef>
                <a:spcPct val="0"/>
              </a:spcBef>
              <a:spcAft>
                <a:spcPct val="0"/>
              </a:spcAft>
              <a:buFont typeface="Arial" panose="020B0604020202020204" pitchFamily="34" charset="0"/>
              <a:buNone/>
            </a:pPr>
            <a:r>
              <a:rPr lang="en-US" altLang="zh-CN" sz="2200" dirty="0">
                <a:solidFill>
                  <a:prstClr val="black"/>
                </a:solidFill>
                <a:latin typeface="Comic Sans MS" panose="030F0702030302020204" pitchFamily="66" charset="0"/>
                <a:ea typeface="方正卡通简体" panose="03000509000000000000" pitchFamily="65" charset="-122"/>
              </a:rPr>
              <a:t>5. —Why are you ________(eat)?</a:t>
            </a:r>
          </a:p>
          <a:p>
            <a:pPr fontAlgn="base">
              <a:lnSpc>
                <a:spcPct val="150000"/>
              </a:lnSpc>
              <a:spcBef>
                <a:spcPct val="0"/>
              </a:spcBef>
              <a:spcAft>
                <a:spcPct val="0"/>
              </a:spcAft>
              <a:buFont typeface="Arial" panose="020B0604020202020204" pitchFamily="34" charset="0"/>
              <a:buNone/>
            </a:pPr>
            <a:r>
              <a:rPr lang="en-US" altLang="zh-CN" sz="2200" dirty="0">
                <a:solidFill>
                  <a:prstClr val="black"/>
                </a:solidFill>
                <a:latin typeface="Comic Sans MS" panose="030F0702030302020204" pitchFamily="66" charset="0"/>
                <a:ea typeface="方正卡通简体" panose="03000509000000000000" pitchFamily="65" charset="-122"/>
              </a:rPr>
              <a:t>    —Because I’m hungry. </a:t>
            </a:r>
          </a:p>
        </p:txBody>
      </p:sp>
      <p:sp>
        <p:nvSpPr>
          <p:cNvPr id="16" name="TextBox 12">
            <a:extLst>
              <a:ext uri="{FF2B5EF4-FFF2-40B4-BE49-F238E27FC236}">
                <a16:creationId xmlns:a16="http://schemas.microsoft.com/office/drawing/2014/main" id="{AEF058A7-E423-416E-982C-0EB8A41E1F92}"/>
              </a:ext>
            </a:extLst>
          </p:cNvPr>
          <p:cNvSpPr txBox="1">
            <a:spLocks noChangeArrowheads="1"/>
          </p:cNvSpPr>
          <p:nvPr/>
        </p:nvSpPr>
        <p:spPr bwMode="auto">
          <a:xfrm>
            <a:off x="3002931" y="1435991"/>
            <a:ext cx="750888"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defTabSz="4572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defTabSz="4572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defTabSz="4572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defTabSz="4572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en-US" altLang="zh-CN" sz="2200" dirty="0">
                <a:solidFill>
                  <a:srgbClr val="FF0000"/>
                </a:solidFill>
                <a:latin typeface="Comic Sans MS" panose="030F0702030302020204" pitchFamily="66" charset="0"/>
                <a:ea typeface="方正卡通简体" panose="03000509000000000000" pitchFamily="65" charset="-122"/>
              </a:rPr>
              <a:t>are</a:t>
            </a:r>
            <a:endParaRPr lang="zh-CN" altLang="en-US" sz="2200" dirty="0">
              <a:solidFill>
                <a:srgbClr val="FF0000"/>
              </a:solidFill>
              <a:latin typeface="Comic Sans MS" panose="030F0702030302020204" pitchFamily="66" charset="0"/>
              <a:ea typeface="方正卡通简体" panose="03000509000000000000" pitchFamily="65" charset="-122"/>
            </a:endParaRPr>
          </a:p>
        </p:txBody>
      </p:sp>
      <p:sp>
        <p:nvSpPr>
          <p:cNvPr id="17" name="TextBox 13">
            <a:extLst>
              <a:ext uri="{FF2B5EF4-FFF2-40B4-BE49-F238E27FC236}">
                <a16:creationId xmlns:a16="http://schemas.microsoft.com/office/drawing/2014/main" id="{EA725EA6-4FA5-4696-91FF-F92720D8838E}"/>
              </a:ext>
            </a:extLst>
          </p:cNvPr>
          <p:cNvSpPr txBox="1">
            <a:spLocks noChangeArrowheads="1"/>
          </p:cNvSpPr>
          <p:nvPr/>
        </p:nvSpPr>
        <p:spPr bwMode="auto">
          <a:xfrm>
            <a:off x="1987860" y="1924089"/>
            <a:ext cx="116681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defTabSz="4572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defTabSz="4572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defTabSz="4572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defTabSz="4572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en-US" altLang="zh-CN" sz="2200" dirty="0">
                <a:solidFill>
                  <a:srgbClr val="FF0000"/>
                </a:solidFill>
                <a:latin typeface="Comic Sans MS" panose="030F0702030302020204" pitchFamily="66" charset="0"/>
                <a:ea typeface="方正卡通简体" panose="03000509000000000000" pitchFamily="65" charset="-122"/>
              </a:rPr>
              <a:t>planned</a:t>
            </a:r>
            <a:endParaRPr lang="zh-CN" altLang="en-US" sz="2200" dirty="0">
              <a:solidFill>
                <a:srgbClr val="FF0000"/>
              </a:solidFill>
              <a:latin typeface="Comic Sans MS" panose="030F0702030302020204" pitchFamily="66" charset="0"/>
              <a:ea typeface="方正卡通简体" panose="03000509000000000000" pitchFamily="65" charset="-122"/>
            </a:endParaRPr>
          </a:p>
        </p:txBody>
      </p:sp>
      <p:sp>
        <p:nvSpPr>
          <p:cNvPr id="18" name="TextBox 14">
            <a:extLst>
              <a:ext uri="{FF2B5EF4-FFF2-40B4-BE49-F238E27FC236}">
                <a16:creationId xmlns:a16="http://schemas.microsoft.com/office/drawing/2014/main" id="{4BDA0384-3869-4382-942D-6ACA1277DF3D}"/>
              </a:ext>
            </a:extLst>
          </p:cNvPr>
          <p:cNvSpPr txBox="1">
            <a:spLocks noChangeArrowheads="1"/>
          </p:cNvSpPr>
          <p:nvPr/>
        </p:nvSpPr>
        <p:spPr bwMode="auto">
          <a:xfrm>
            <a:off x="2133081" y="2442211"/>
            <a:ext cx="1301495"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defTabSz="4572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defTabSz="4572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defTabSz="4572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defTabSz="4572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en-US" altLang="zh-CN" sz="2200" dirty="0">
                <a:solidFill>
                  <a:srgbClr val="FF0000"/>
                </a:solidFill>
                <a:latin typeface="Comic Sans MS" panose="030F0702030302020204" pitchFamily="66" charset="0"/>
                <a:ea typeface="方正卡通简体" panose="03000509000000000000" pitchFamily="65" charset="-122"/>
              </a:rPr>
              <a:t>opened</a:t>
            </a:r>
            <a:endParaRPr lang="zh-CN" altLang="en-US" sz="2200" dirty="0">
              <a:solidFill>
                <a:srgbClr val="FF0000"/>
              </a:solidFill>
              <a:latin typeface="Comic Sans MS" panose="030F0702030302020204" pitchFamily="66" charset="0"/>
              <a:ea typeface="方正卡通简体" panose="03000509000000000000" pitchFamily="65" charset="-122"/>
            </a:endParaRPr>
          </a:p>
        </p:txBody>
      </p:sp>
      <p:sp>
        <p:nvSpPr>
          <p:cNvPr id="19" name="TextBox 22">
            <a:extLst>
              <a:ext uri="{FF2B5EF4-FFF2-40B4-BE49-F238E27FC236}">
                <a16:creationId xmlns:a16="http://schemas.microsoft.com/office/drawing/2014/main" id="{578C7073-BAD7-4FD6-9F32-8D1CE1E48730}"/>
              </a:ext>
            </a:extLst>
          </p:cNvPr>
          <p:cNvSpPr txBox="1">
            <a:spLocks noChangeArrowheads="1"/>
          </p:cNvSpPr>
          <p:nvPr/>
        </p:nvSpPr>
        <p:spPr bwMode="auto">
          <a:xfrm>
            <a:off x="5621532" y="2965023"/>
            <a:ext cx="112395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defTabSz="4572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defTabSz="4572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defTabSz="4572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defTabSz="4572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en-US" altLang="zh-CN" sz="2200" dirty="0">
                <a:solidFill>
                  <a:srgbClr val="FF0000"/>
                </a:solidFill>
                <a:latin typeface="Comic Sans MS" panose="030F0702030302020204" pitchFamily="66" charset="0"/>
                <a:ea typeface="方正卡通简体" panose="03000509000000000000" pitchFamily="65" charset="-122"/>
              </a:rPr>
              <a:t>said</a:t>
            </a:r>
            <a:endParaRPr lang="zh-CN" altLang="en-US" sz="2200" dirty="0">
              <a:solidFill>
                <a:srgbClr val="FF0000"/>
              </a:solidFill>
              <a:latin typeface="Comic Sans MS" panose="030F0702030302020204" pitchFamily="66" charset="0"/>
              <a:ea typeface="方正卡通简体" panose="03000509000000000000" pitchFamily="65" charset="-122"/>
            </a:endParaRPr>
          </a:p>
        </p:txBody>
      </p:sp>
      <p:sp>
        <p:nvSpPr>
          <p:cNvPr id="20" name="TextBox 23">
            <a:extLst>
              <a:ext uri="{FF2B5EF4-FFF2-40B4-BE49-F238E27FC236}">
                <a16:creationId xmlns:a16="http://schemas.microsoft.com/office/drawing/2014/main" id="{CD199F51-D052-4541-9771-73A191B1C75D}"/>
              </a:ext>
            </a:extLst>
          </p:cNvPr>
          <p:cNvSpPr txBox="1">
            <a:spLocks noChangeArrowheads="1"/>
          </p:cNvSpPr>
          <p:nvPr/>
        </p:nvSpPr>
        <p:spPr bwMode="auto">
          <a:xfrm>
            <a:off x="3814337" y="3463809"/>
            <a:ext cx="98901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defTabSz="4572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defTabSz="4572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defTabSz="4572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defTabSz="4572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en-US" altLang="zh-CN" sz="2200" dirty="0">
                <a:solidFill>
                  <a:srgbClr val="FF0000"/>
                </a:solidFill>
                <a:latin typeface="Comic Sans MS" panose="030F0702030302020204" pitchFamily="66" charset="0"/>
                <a:ea typeface="方正卡通简体" panose="03000509000000000000" pitchFamily="65" charset="-122"/>
              </a:rPr>
              <a:t>eating</a:t>
            </a:r>
            <a:endParaRPr lang="zh-CN" altLang="en-US" sz="2200" dirty="0">
              <a:solidFill>
                <a:srgbClr val="FF0000"/>
              </a:solidFill>
              <a:latin typeface="Comic Sans MS" panose="030F0702030302020204" pitchFamily="66" charset="0"/>
              <a:ea typeface="方正卡通简体" panose="03000509000000000000" pitchFamily="65" charset="-122"/>
            </a:endParaRPr>
          </a:p>
        </p:txBody>
      </p:sp>
      <p:sp>
        <p:nvSpPr>
          <p:cNvPr id="11" name="云形 10"/>
          <p:cNvSpPr/>
          <p:nvPr/>
        </p:nvSpPr>
        <p:spPr bwMode="auto">
          <a:xfrm>
            <a:off x="393843" y="326824"/>
            <a:ext cx="1638507" cy="578612"/>
          </a:xfrm>
          <a:prstGeom prst="cloud">
            <a:avLst/>
          </a:prstGeom>
          <a:gradFill>
            <a:gsLst>
              <a:gs pos="0">
                <a:srgbClr val="9BBB59">
                  <a:lumMod val="60000"/>
                  <a:lumOff val="40000"/>
                </a:srgbClr>
              </a:gs>
              <a:gs pos="64000">
                <a:srgbClr val="9BBB59">
                  <a:lumMod val="20000"/>
                  <a:lumOff val="80000"/>
                </a:srgbClr>
              </a:gs>
              <a:gs pos="100000">
                <a:sysClr val="window" lastClr="FFFFFF"/>
              </a:gs>
            </a:gsLst>
            <a:lin ang="16200000" scaled="0"/>
          </a:gradFill>
          <a:ln w="25400" cap="flat" cmpd="sng" algn="ctr">
            <a:noFill/>
            <a:prstDash val="solid"/>
          </a:ln>
          <a:effectLst>
            <a:outerShdw blurRad="50800" dist="38100" dir="2700000" algn="tl" rotWithShape="0">
              <a:prstClr val="black">
                <a:alpha val="40000"/>
              </a:prstClr>
            </a:outerShdw>
          </a:effectLst>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dirty="0">
              <a:ln>
                <a:noFill/>
              </a:ln>
              <a:solidFill>
                <a:prstClr val="white"/>
              </a:solidFill>
              <a:effectLst/>
              <a:uLnTx/>
              <a:uFillTx/>
              <a:latin typeface="Arial" panose="020B0604020202020204"/>
              <a:ea typeface="宋体" panose="02010600030101010101" pitchFamily="2" charset="-122"/>
              <a:cs typeface="+mn-cs"/>
            </a:endParaRPr>
          </a:p>
        </p:txBody>
      </p:sp>
      <p:sp>
        <p:nvSpPr>
          <p:cNvPr id="12" name="TextBox 36"/>
          <p:cNvSpPr txBox="1">
            <a:spLocks noChangeArrowheads="1"/>
          </p:cNvSpPr>
          <p:nvPr/>
        </p:nvSpPr>
        <p:spPr bwMode="auto">
          <a:xfrm>
            <a:off x="838316" y="414047"/>
            <a:ext cx="866575" cy="313656"/>
          </a:xfrm>
          <a:prstGeom prst="rect">
            <a:avLst/>
          </a:prstGeom>
          <a:noFill/>
          <a:ln w="9525">
            <a:noFill/>
            <a:miter lim="800000"/>
          </a:ln>
        </p:spPr>
        <p:txBody>
          <a:bodyPr wrap="none">
            <a:spAutoFit/>
          </a:bodyPr>
          <a:lstStyle/>
          <a:p>
            <a:pPr marL="0" marR="0" lvl="0" indent="0" algn="ctr" defTabSz="914400" rtl="0" eaLnBrk="1" fontAlgn="base" latinLnBrk="0" hangingPunct="1">
              <a:lnSpc>
                <a:spcPct val="90000"/>
              </a:lnSpc>
              <a:spcBef>
                <a:spcPct val="0"/>
              </a:spcBef>
              <a:spcAft>
                <a:spcPct val="0"/>
              </a:spcAft>
              <a:buClrTx/>
              <a:buSzTx/>
              <a:buFont typeface="Arial" panose="020B0604020202020204" pitchFamily="34" charset="0"/>
              <a:buNone/>
              <a:tabLst/>
              <a:defRPr/>
            </a:pPr>
            <a:r>
              <a:rPr kumimoji="0" lang="en-US" altLang="zh-CN" sz="2000" b="1" i="0" u="none" strike="noStrike" kern="0" cap="none" spc="0" normalizeH="0" baseline="0" noProof="0" dirty="0">
                <a:ln>
                  <a:noFill/>
                </a:ln>
                <a:solidFill>
                  <a:srgbClr val="1F497D"/>
                </a:solidFill>
                <a:effectLst/>
                <a:uLnTx/>
                <a:uFillTx/>
                <a:latin typeface="Arial" panose="020B0604020202020204" pitchFamily="34" charset="0"/>
                <a:ea typeface="宋体" panose="02010600030101010101" pitchFamily="2" charset="-122"/>
                <a:cs typeface="Arial" panose="020B0604020202020204" pitchFamily="34" charset="0"/>
              </a:rPr>
              <a:t>Pratise.</a:t>
            </a:r>
            <a:endParaRPr kumimoji="0" lang="zh-CN" altLang="en-US" sz="2000" b="1" i="0" u="none" strike="noStrike" kern="0" cap="none" spc="0" normalizeH="0" baseline="0" noProof="0" dirty="0">
              <a:ln>
                <a:noFill/>
              </a:ln>
              <a:solidFill>
                <a:srgbClr val="1F497D"/>
              </a:solidFill>
              <a:effectLst/>
              <a:uLnTx/>
              <a:uFillTx/>
              <a:latin typeface="Arial" panose="020B0604020202020204" pitchFamily="34" charset="0"/>
              <a:ea typeface="宋体" panose="02010600030101010101" pitchFamily="2" charset="-122"/>
              <a:cs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100000">
                                          <p:val>
                                            <p:strVal val="#ppt_x"/>
                                          </p:val>
                                        </p:tav>
                                      </p:tavLst>
                                    </p:anim>
                                    <p:anim calcmode="lin" valueType="num">
                                      <p:cBhvr>
                                        <p:cTn id="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p:cTn id="13" dur="500" fill="hold"/>
                                        <p:tgtEl>
                                          <p:spTgt spid="17"/>
                                        </p:tgtEl>
                                        <p:attrNameLst>
                                          <p:attrName>ppt_x</p:attrName>
                                        </p:attrNameLst>
                                      </p:cBhvr>
                                      <p:tavLst>
                                        <p:tav tm="0">
                                          <p:val>
                                            <p:strVal val="#ppt_x"/>
                                          </p:val>
                                        </p:tav>
                                        <p:tav tm="100000">
                                          <p:val>
                                            <p:strVal val="#ppt_x"/>
                                          </p:val>
                                        </p:tav>
                                      </p:tavLst>
                                    </p:anim>
                                    <p:anim calcmode="lin" valueType="num">
                                      <p:cBhvr>
                                        <p:cTn id="14"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p:cTn id="19" dur="500" fill="hold"/>
                                        <p:tgtEl>
                                          <p:spTgt spid="18"/>
                                        </p:tgtEl>
                                        <p:attrNameLst>
                                          <p:attrName>ppt_x</p:attrName>
                                        </p:attrNameLst>
                                      </p:cBhvr>
                                      <p:tavLst>
                                        <p:tav tm="0">
                                          <p:val>
                                            <p:strVal val="#ppt_x"/>
                                          </p:val>
                                        </p:tav>
                                        <p:tav tm="100000">
                                          <p:val>
                                            <p:strVal val="#ppt_x"/>
                                          </p:val>
                                        </p:tav>
                                      </p:tavLst>
                                    </p:anim>
                                    <p:anim calcmode="lin" valueType="num">
                                      <p:cBhvr>
                                        <p:cTn id="20"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p:cTn id="25" dur="500" fill="hold"/>
                                        <p:tgtEl>
                                          <p:spTgt spid="19"/>
                                        </p:tgtEl>
                                        <p:attrNameLst>
                                          <p:attrName>ppt_x</p:attrName>
                                        </p:attrNameLst>
                                      </p:cBhvr>
                                      <p:tavLst>
                                        <p:tav tm="0">
                                          <p:val>
                                            <p:strVal val="#ppt_x"/>
                                          </p:val>
                                        </p:tav>
                                        <p:tav tm="100000">
                                          <p:val>
                                            <p:strVal val="#ppt_x"/>
                                          </p:val>
                                        </p:tav>
                                      </p:tavLst>
                                    </p:anim>
                                    <p:anim calcmode="lin" valueType="num">
                                      <p:cBhvr>
                                        <p:cTn id="26"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p:cTn id="31" dur="500" fill="hold"/>
                                        <p:tgtEl>
                                          <p:spTgt spid="20"/>
                                        </p:tgtEl>
                                        <p:attrNameLst>
                                          <p:attrName>ppt_x</p:attrName>
                                        </p:attrNameLst>
                                      </p:cBhvr>
                                      <p:tavLst>
                                        <p:tav tm="0">
                                          <p:val>
                                            <p:strVal val="#ppt_x"/>
                                          </p:val>
                                        </p:tav>
                                        <p:tav tm="100000">
                                          <p:val>
                                            <p:strVal val="#ppt_x"/>
                                          </p:val>
                                        </p:tav>
                                      </p:tavLst>
                                    </p:anim>
                                    <p:anim calcmode="lin" valueType="num">
                                      <p:cBhvr>
                                        <p:cTn id="32"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rot="21092545">
            <a:off x="85884" y="204189"/>
            <a:ext cx="2030095" cy="639445"/>
            <a:chOff x="5714284" y="428608"/>
            <a:chExt cx="2387600" cy="571500"/>
          </a:xfrm>
        </p:grpSpPr>
        <p:sp>
          <p:nvSpPr>
            <p:cNvPr id="6" name="云形 5"/>
            <p:cNvSpPr/>
            <p:nvPr/>
          </p:nvSpPr>
          <p:spPr bwMode="auto">
            <a:xfrm>
              <a:off x="5857884" y="428608"/>
              <a:ext cx="2071702" cy="571500"/>
            </a:xfrm>
            <a:prstGeom prst="cloud">
              <a:avLst/>
            </a:prstGeom>
            <a:gradFill>
              <a:gsLst>
                <a:gs pos="0">
                  <a:srgbClr val="9BBB59">
                    <a:lumMod val="60000"/>
                    <a:lumOff val="40000"/>
                  </a:srgbClr>
                </a:gs>
                <a:gs pos="64000">
                  <a:srgbClr val="9BBB59">
                    <a:lumMod val="20000"/>
                    <a:lumOff val="80000"/>
                  </a:srgbClr>
                </a:gs>
                <a:gs pos="100000">
                  <a:sysClr val="window" lastClr="FFFFFF"/>
                </a:gs>
              </a:gsLst>
              <a:lin ang="16200000" scaled="0"/>
            </a:gradFill>
            <a:ln w="25400" cap="flat" cmpd="sng" algn="ctr">
              <a:no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dirty="0">
                <a:ln>
                  <a:noFill/>
                </a:ln>
                <a:solidFill>
                  <a:prstClr val="white"/>
                </a:solidFill>
                <a:effectLst/>
                <a:uLnTx/>
                <a:uFillTx/>
                <a:latin typeface="Arial" panose="020B0604020202020204"/>
                <a:ea typeface="宋体" panose="02010600030101010101" pitchFamily="2" charset="-122"/>
              </a:endParaRPr>
            </a:p>
          </p:txBody>
        </p:sp>
        <p:sp>
          <p:nvSpPr>
            <p:cNvPr id="7" name="TextBox 36"/>
            <p:cNvSpPr txBox="1">
              <a:spLocks noChangeArrowheads="1"/>
            </p:cNvSpPr>
            <p:nvPr/>
          </p:nvSpPr>
          <p:spPr bwMode="auto">
            <a:xfrm>
              <a:off x="5714284" y="514506"/>
              <a:ext cx="2387600" cy="402944"/>
            </a:xfrm>
            <a:prstGeom prst="rect">
              <a:avLst/>
            </a:prstGeom>
            <a:noFill/>
            <a:ln w="9525">
              <a:noFill/>
              <a:miter lim="800000"/>
            </a:ln>
          </p:spPr>
          <p:txBody>
            <a:bodyPr wrap="square">
              <a:spAutoFit/>
            </a:bodyPr>
            <a:lstStyle/>
            <a:p>
              <a:pPr lvl="0" algn="ctr" defTabSz="914400" fontAlgn="base">
                <a:lnSpc>
                  <a:spcPct val="90000"/>
                </a:lnSpc>
                <a:spcBef>
                  <a:spcPct val="0"/>
                </a:spcBef>
                <a:spcAft>
                  <a:spcPct val="0"/>
                </a:spcAft>
                <a:defRPr/>
              </a:pPr>
              <a:r>
                <a:rPr kumimoji="0" lang="zh-CN" altLang="en-US" sz="2600" b="0" i="0" u="none" strike="noStrike" kern="0" cap="none" spc="0" normalizeH="0" baseline="0" noProof="0" dirty="0">
                  <a:ln>
                    <a:noFill/>
                  </a:ln>
                  <a:solidFill>
                    <a:srgbClr val="1F497D"/>
                  </a:solidFill>
                  <a:effectLst/>
                  <a:uLnTx/>
                  <a:uFillTx/>
                </a:rPr>
                <a:t>英译汉</a:t>
              </a:r>
            </a:p>
          </p:txBody>
        </p:sp>
      </p:grpSp>
      <p:sp>
        <p:nvSpPr>
          <p:cNvPr id="11" name="TextBox 1">
            <a:extLst>
              <a:ext uri="{FF2B5EF4-FFF2-40B4-BE49-F238E27FC236}">
                <a16:creationId xmlns:a16="http://schemas.microsoft.com/office/drawing/2014/main" id="{14777A0B-AE56-4E64-BD52-20AFEBAB0AF6}"/>
              </a:ext>
            </a:extLst>
          </p:cNvPr>
          <p:cNvSpPr txBox="1">
            <a:spLocks noChangeArrowheads="1"/>
          </p:cNvSpPr>
          <p:nvPr/>
        </p:nvSpPr>
        <p:spPr bwMode="auto">
          <a:xfrm>
            <a:off x="467518" y="1223774"/>
            <a:ext cx="8208963" cy="3591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defTabSz="4572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defTabSz="4572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defTabSz="4572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defTabSz="4572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lnSpc>
                <a:spcPct val="150000"/>
              </a:lnSpc>
              <a:spcBef>
                <a:spcPct val="0"/>
              </a:spcBef>
              <a:spcAft>
                <a:spcPct val="0"/>
              </a:spcAft>
              <a:buFont typeface="Arial" panose="020B0604020202020204" pitchFamily="34" charset="0"/>
              <a:buNone/>
            </a:pPr>
            <a:r>
              <a:rPr lang="en-US" altLang="zh-CN" sz="2200" dirty="0">
                <a:solidFill>
                  <a:prstClr val="black"/>
                </a:solidFill>
                <a:latin typeface="Comic Sans MS" panose="030F0702030302020204" pitchFamily="66" charset="0"/>
                <a:ea typeface="方正卡通简体" panose="03000509000000000000" pitchFamily="65" charset="-122"/>
              </a:rPr>
              <a:t>1. Why do you have cups on your heads?</a:t>
            </a:r>
          </a:p>
          <a:p>
            <a:pPr fontAlgn="base">
              <a:lnSpc>
                <a:spcPct val="150000"/>
              </a:lnSpc>
              <a:spcBef>
                <a:spcPct val="0"/>
              </a:spcBef>
              <a:spcAft>
                <a:spcPct val="0"/>
              </a:spcAft>
              <a:buFont typeface="Arial" panose="020B0604020202020204" pitchFamily="34" charset="0"/>
              <a:buNone/>
            </a:pPr>
            <a:r>
              <a:rPr lang="en-US" altLang="zh-CN" sz="2200" dirty="0">
                <a:solidFill>
                  <a:prstClr val="black"/>
                </a:solidFill>
                <a:latin typeface="Comic Sans MS" panose="030F0702030302020204" pitchFamily="66" charset="0"/>
                <a:ea typeface="方正卡通简体" panose="03000509000000000000" pitchFamily="65" charset="-122"/>
              </a:rPr>
              <a:t>_____________________________________________</a:t>
            </a:r>
          </a:p>
          <a:p>
            <a:pPr fontAlgn="base">
              <a:lnSpc>
                <a:spcPct val="150000"/>
              </a:lnSpc>
              <a:spcBef>
                <a:spcPct val="0"/>
              </a:spcBef>
              <a:spcAft>
                <a:spcPct val="0"/>
              </a:spcAft>
              <a:buFont typeface="Arial" panose="020B0604020202020204" pitchFamily="34" charset="0"/>
              <a:buNone/>
            </a:pPr>
            <a:r>
              <a:rPr lang="en-US" altLang="zh-CN" sz="2200" dirty="0">
                <a:solidFill>
                  <a:prstClr val="black"/>
                </a:solidFill>
                <a:latin typeface="Comic Sans MS" panose="030F0702030302020204" pitchFamily="66" charset="0"/>
                <a:ea typeface="方正卡通简体" panose="03000509000000000000" pitchFamily="65" charset="-122"/>
              </a:rPr>
              <a:t>2. They planned to play a baseball game.</a:t>
            </a:r>
          </a:p>
          <a:p>
            <a:pPr fontAlgn="base">
              <a:lnSpc>
                <a:spcPct val="150000"/>
              </a:lnSpc>
              <a:spcBef>
                <a:spcPct val="0"/>
              </a:spcBef>
              <a:spcAft>
                <a:spcPct val="0"/>
              </a:spcAft>
              <a:buFont typeface="Arial" panose="020B0604020202020204" pitchFamily="34" charset="0"/>
              <a:buNone/>
            </a:pPr>
            <a:r>
              <a:rPr lang="en-US" altLang="zh-CN" sz="2200" dirty="0">
                <a:solidFill>
                  <a:prstClr val="black"/>
                </a:solidFill>
                <a:latin typeface="Comic Sans MS" panose="030F0702030302020204" pitchFamily="66" charset="0"/>
                <a:ea typeface="方正卡通简体" panose="03000509000000000000" pitchFamily="65" charset="-122"/>
              </a:rPr>
              <a:t>_____________________________________________</a:t>
            </a:r>
          </a:p>
          <a:p>
            <a:pPr fontAlgn="base">
              <a:lnSpc>
                <a:spcPct val="150000"/>
              </a:lnSpc>
              <a:spcBef>
                <a:spcPct val="0"/>
              </a:spcBef>
              <a:spcAft>
                <a:spcPct val="0"/>
              </a:spcAft>
              <a:buFont typeface="Arial" panose="020B0604020202020204" pitchFamily="34" charset="0"/>
              <a:buNone/>
            </a:pPr>
            <a:r>
              <a:rPr lang="en-US" altLang="zh-CN" sz="2200" dirty="0">
                <a:solidFill>
                  <a:prstClr val="black"/>
                </a:solidFill>
                <a:latin typeface="Comic Sans MS" panose="030F0702030302020204" pitchFamily="66" charset="0"/>
                <a:ea typeface="方正卡通简体" panose="03000509000000000000" pitchFamily="65" charset="-122"/>
              </a:rPr>
              <a:t>3. It’s easy to make mistakes with English words.</a:t>
            </a:r>
          </a:p>
          <a:p>
            <a:pPr fontAlgn="base">
              <a:lnSpc>
                <a:spcPct val="150000"/>
              </a:lnSpc>
              <a:spcBef>
                <a:spcPct val="0"/>
              </a:spcBef>
              <a:spcAft>
                <a:spcPct val="0"/>
              </a:spcAft>
              <a:buFont typeface="Arial" panose="020B0604020202020204" pitchFamily="34" charset="0"/>
              <a:buNone/>
            </a:pPr>
            <a:r>
              <a:rPr lang="en-US" altLang="zh-CN" sz="2200" dirty="0">
                <a:solidFill>
                  <a:prstClr val="black"/>
                </a:solidFill>
                <a:latin typeface="Comic Sans MS" panose="030F0702030302020204" pitchFamily="66" charset="0"/>
                <a:ea typeface="方正卡通简体" panose="03000509000000000000" pitchFamily="65" charset="-122"/>
              </a:rPr>
              <a:t>_____________________________________________</a:t>
            </a:r>
          </a:p>
          <a:p>
            <a:pPr fontAlgn="base">
              <a:lnSpc>
                <a:spcPct val="150000"/>
              </a:lnSpc>
              <a:spcBef>
                <a:spcPct val="0"/>
              </a:spcBef>
              <a:spcAft>
                <a:spcPct val="0"/>
              </a:spcAft>
              <a:buFont typeface="Arial" panose="020B0604020202020204" pitchFamily="34" charset="0"/>
              <a:buNone/>
            </a:pPr>
            <a:endParaRPr lang="en-US" altLang="zh-CN" sz="2200" dirty="0">
              <a:solidFill>
                <a:prstClr val="black"/>
              </a:solidFill>
              <a:latin typeface="Comic Sans MS" panose="030F0702030302020204" pitchFamily="66" charset="0"/>
              <a:ea typeface="方正卡通简体" panose="03000509000000000000" pitchFamily="65" charset="-122"/>
            </a:endParaRPr>
          </a:p>
        </p:txBody>
      </p:sp>
      <p:sp>
        <p:nvSpPr>
          <p:cNvPr id="12" name="TextBox 2">
            <a:extLst>
              <a:ext uri="{FF2B5EF4-FFF2-40B4-BE49-F238E27FC236}">
                <a16:creationId xmlns:a16="http://schemas.microsoft.com/office/drawing/2014/main" id="{90F1216A-5293-4EC4-BEEF-DE7C470D6C9B}"/>
              </a:ext>
            </a:extLst>
          </p:cNvPr>
          <p:cNvSpPr txBox="1">
            <a:spLocks noChangeArrowheads="1"/>
          </p:cNvSpPr>
          <p:nvPr/>
        </p:nvSpPr>
        <p:spPr bwMode="auto">
          <a:xfrm>
            <a:off x="727199" y="1754985"/>
            <a:ext cx="4392612"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defTabSz="4572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defTabSz="4572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defTabSz="4572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defTabSz="4572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2200" dirty="0">
                <a:solidFill>
                  <a:srgbClr val="FF0000"/>
                </a:solidFill>
                <a:latin typeface="Comic Sans MS" panose="030F0702030302020204" pitchFamily="66" charset="0"/>
                <a:ea typeface="方正卡通简体" panose="03000509000000000000" pitchFamily="65" charset="-122"/>
              </a:rPr>
              <a:t>你们为什么把杯子戴在头上？</a:t>
            </a:r>
          </a:p>
        </p:txBody>
      </p:sp>
      <p:sp>
        <p:nvSpPr>
          <p:cNvPr id="15" name="TextBox 2">
            <a:extLst>
              <a:ext uri="{FF2B5EF4-FFF2-40B4-BE49-F238E27FC236}">
                <a16:creationId xmlns:a16="http://schemas.microsoft.com/office/drawing/2014/main" id="{E6BC03E8-6C5A-4FC6-8C93-98780705085C}"/>
              </a:ext>
            </a:extLst>
          </p:cNvPr>
          <p:cNvSpPr txBox="1">
            <a:spLocks noChangeArrowheads="1"/>
          </p:cNvSpPr>
          <p:nvPr/>
        </p:nvSpPr>
        <p:spPr bwMode="auto">
          <a:xfrm>
            <a:off x="727199" y="2762473"/>
            <a:ext cx="439261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defTabSz="4572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defTabSz="4572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defTabSz="4572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defTabSz="4572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2200" dirty="0">
                <a:solidFill>
                  <a:srgbClr val="FF0000"/>
                </a:solidFill>
                <a:latin typeface="Comic Sans MS" panose="030F0702030302020204" pitchFamily="66" charset="0"/>
                <a:ea typeface="方正卡通简体" panose="03000509000000000000" pitchFamily="65" charset="-122"/>
                <a:cs typeface="Times New Roman" panose="02020603050405020304" pitchFamily="18" charset="0"/>
              </a:rPr>
              <a:t>我们计划进行棒球比赛。</a:t>
            </a:r>
          </a:p>
        </p:txBody>
      </p:sp>
      <p:sp>
        <p:nvSpPr>
          <p:cNvPr id="16" name="TextBox 2">
            <a:extLst>
              <a:ext uri="{FF2B5EF4-FFF2-40B4-BE49-F238E27FC236}">
                <a16:creationId xmlns:a16="http://schemas.microsoft.com/office/drawing/2014/main" id="{ABCD525F-4235-4623-BD3F-E4D564A4EEE5}"/>
              </a:ext>
            </a:extLst>
          </p:cNvPr>
          <p:cNvSpPr txBox="1">
            <a:spLocks noChangeArrowheads="1"/>
          </p:cNvSpPr>
          <p:nvPr/>
        </p:nvSpPr>
        <p:spPr bwMode="auto">
          <a:xfrm>
            <a:off x="748557" y="3781344"/>
            <a:ext cx="6989612"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defTabSz="4572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defTabSz="4572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defTabSz="4572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defTabSz="4572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2200" dirty="0">
                <a:solidFill>
                  <a:srgbClr val="FF0000"/>
                </a:solidFill>
                <a:latin typeface="Comic Sans MS" panose="030F0702030302020204" pitchFamily="66" charset="0"/>
                <a:ea typeface="方正卡通简体" panose="03000509000000000000" pitchFamily="65" charset="-122"/>
              </a:rPr>
              <a:t>英语单词很容易出错。</a:t>
            </a:r>
            <a:endParaRPr lang="en-US" altLang="zh-CN" sz="2200" dirty="0">
              <a:solidFill>
                <a:srgbClr val="FF0000"/>
              </a:solidFill>
              <a:latin typeface="Comic Sans MS" panose="030F0702030302020204" pitchFamily="66" charset="0"/>
              <a:ea typeface="方正卡通简体" panose="03000509000000000000" pitchFamily="65"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5" grpId="0"/>
      <p:bldP spid="1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底图2.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145024"/>
          </a:xfrm>
          <a:prstGeom prst="rect">
            <a:avLst/>
          </a:prstGeom>
        </p:spPr>
      </p:pic>
      <p:pic>
        <p:nvPicPr>
          <p:cNvPr id="5" name="图片 4" descr="作业图标.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0319" y="268867"/>
            <a:ext cx="555249" cy="470320"/>
          </a:xfrm>
          <a:prstGeom prst="rect">
            <a:avLst/>
          </a:prstGeom>
          <a:effectLst>
            <a:outerShdw blurRad="50800" dist="38100" dir="2700000" algn="tl" rotWithShape="0">
              <a:prstClr val="black">
                <a:alpha val="40000"/>
              </a:prstClr>
            </a:outerShdw>
          </a:effectLst>
        </p:spPr>
      </p:pic>
      <p:sp>
        <p:nvSpPr>
          <p:cNvPr id="6" name="TextBox 2"/>
          <p:cNvSpPr txBox="1">
            <a:spLocks noChangeArrowheads="1"/>
          </p:cNvSpPr>
          <p:nvPr/>
        </p:nvSpPr>
        <p:spPr bwMode="auto">
          <a:xfrm>
            <a:off x="2157125" y="1882740"/>
            <a:ext cx="4829618"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defTabSz="914400" fontAlgn="base">
              <a:lnSpc>
                <a:spcPct val="150000"/>
              </a:lnSpc>
              <a:spcBef>
                <a:spcPct val="0"/>
              </a:spcBef>
              <a:spcAft>
                <a:spcPct val="0"/>
              </a:spcAft>
            </a:pPr>
            <a:r>
              <a:rPr lang="en-US" altLang="zh-CN" sz="2400" dirty="0">
                <a:solidFill>
                  <a:schemeClr val="bg1"/>
                </a:solidFill>
                <a:latin typeface="Comic Sans MS" panose="030F0702030302020204" pitchFamily="66" charset="0"/>
                <a:ea typeface="方正卡通简体" panose="03000509000000000000" pitchFamily="65" charset="-122"/>
                <a:cs typeface="Times New Roman" panose="02020603050405020304" pitchFamily="18" charset="0"/>
              </a:rPr>
              <a:t>1. </a:t>
            </a:r>
            <a:r>
              <a:rPr lang="zh-CN" altLang="en-US" sz="2400" dirty="0">
                <a:solidFill>
                  <a:schemeClr val="bg1"/>
                </a:solidFill>
                <a:latin typeface="Comic Sans MS" panose="030F0702030302020204" pitchFamily="66" charset="0"/>
                <a:ea typeface="方正卡通简体" panose="03000509000000000000" pitchFamily="65" charset="-122"/>
                <a:cs typeface="Times New Roman" panose="02020603050405020304" pitchFamily="18" charset="0"/>
              </a:rPr>
              <a:t>熟记本节课所学的句型、短语和单词，必须会听、说、读、写。</a:t>
            </a:r>
          </a:p>
          <a:p>
            <a:pPr lvl="0" defTabSz="914400" fontAlgn="base">
              <a:lnSpc>
                <a:spcPct val="150000"/>
              </a:lnSpc>
              <a:spcBef>
                <a:spcPct val="0"/>
              </a:spcBef>
              <a:spcAft>
                <a:spcPct val="0"/>
              </a:spcAft>
            </a:pPr>
            <a:r>
              <a:rPr lang="en-US" altLang="zh-CN" sz="2400" dirty="0">
                <a:solidFill>
                  <a:schemeClr val="bg1"/>
                </a:solidFill>
                <a:latin typeface="Comic Sans MS" panose="030F0702030302020204" pitchFamily="66" charset="0"/>
                <a:ea typeface="方正卡通简体" panose="03000509000000000000" pitchFamily="65" charset="-122"/>
                <a:cs typeface="Times New Roman" panose="02020603050405020304" pitchFamily="18" charset="0"/>
              </a:rPr>
              <a:t>2. </a:t>
            </a:r>
            <a:r>
              <a:rPr lang="zh-CN" altLang="en-US" sz="2400" dirty="0">
                <a:solidFill>
                  <a:schemeClr val="bg1"/>
                </a:solidFill>
                <a:latin typeface="Comic Sans MS" panose="030F0702030302020204" pitchFamily="66" charset="0"/>
                <a:ea typeface="方正卡通简体" panose="03000509000000000000" pitchFamily="65" charset="-122"/>
                <a:cs typeface="Times New Roman" panose="02020603050405020304" pitchFamily="18" charset="0"/>
              </a:rPr>
              <a:t>和同伴练习活动四的对话。</a:t>
            </a:r>
          </a:p>
        </p:txBody>
      </p:sp>
      <p:sp>
        <p:nvSpPr>
          <p:cNvPr id="7" name="文本框 6">
            <a:extLst>
              <a:ext uri="{FF2B5EF4-FFF2-40B4-BE49-F238E27FC236}">
                <a16:creationId xmlns:a16="http://schemas.microsoft.com/office/drawing/2014/main" id="{D7939B06-0953-4F8F-85F0-55AC74722167}"/>
              </a:ext>
            </a:extLst>
          </p:cNvPr>
          <p:cNvSpPr txBox="1"/>
          <p:nvPr/>
        </p:nvSpPr>
        <p:spPr>
          <a:xfrm>
            <a:off x="3153410" y="1035685"/>
            <a:ext cx="3439160" cy="829945"/>
          </a:xfrm>
          <a:prstGeom prst="rect">
            <a:avLst/>
          </a:prstGeom>
          <a:noFill/>
        </p:spPr>
        <p:txBody>
          <a:bodyPr wrap="square" rtlCol="0">
            <a:spAutoFit/>
          </a:bodyPr>
          <a:lstStyle/>
          <a:p>
            <a:r>
              <a:rPr lang="en-US" altLang="zh-CN" sz="4800" dirty="0">
                <a:solidFill>
                  <a:schemeClr val="bg1"/>
                </a:solidFill>
                <a:latin typeface="Arial" panose="020B0604020202020204" pitchFamily="34" charset="0"/>
                <a:cs typeface="Arial" panose="020B0604020202020204" pitchFamily="34" charset="0"/>
              </a:rPr>
              <a:t>Homework</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strVal val="#ppt_w+.3"/>
                                          </p:val>
                                        </p:tav>
                                        <p:tav tm="100000">
                                          <p:val>
                                            <p:strVal val="#ppt_w"/>
                                          </p:val>
                                        </p:tav>
                                      </p:tavLst>
                                    </p:anim>
                                    <p:anim calcmode="lin" valueType="num">
                                      <p:cBhvr>
                                        <p:cTn id="8" dur="1000" fill="hold"/>
                                        <p:tgtEl>
                                          <p:spTgt spid="6">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6">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0" presetClass="entr" presetSubtype="0" decel="100000" fill="hold" grpId="0" nodeType="clickEffect">
                                  <p:stCondLst>
                                    <p:cond delay="0"/>
                                  </p:stCondLst>
                                  <p:childTnLst>
                                    <p:set>
                                      <p:cBhvr>
                                        <p:cTn id="13" dur="1" fill="hold">
                                          <p:stCondLst>
                                            <p:cond delay="0"/>
                                          </p:stCondLst>
                                        </p:cTn>
                                        <p:tgtEl>
                                          <p:spTgt spid="6">
                                            <p:txEl>
                                              <p:pRg st="1" end="1"/>
                                            </p:txEl>
                                          </p:spTgt>
                                        </p:tgtEl>
                                        <p:attrNameLst>
                                          <p:attrName>style.visibility</p:attrName>
                                        </p:attrNameLst>
                                      </p:cBhvr>
                                      <p:to>
                                        <p:strVal val="visible"/>
                                      </p:to>
                                    </p:set>
                                    <p:anim calcmode="lin" valueType="num">
                                      <p:cBhvr>
                                        <p:cTn id="14" dur="1000" fill="hold"/>
                                        <p:tgtEl>
                                          <p:spTgt spid="6">
                                            <p:txEl>
                                              <p:pRg st="1" end="1"/>
                                            </p:txEl>
                                          </p:spTgt>
                                        </p:tgtEl>
                                        <p:attrNameLst>
                                          <p:attrName>ppt_w</p:attrName>
                                        </p:attrNameLst>
                                      </p:cBhvr>
                                      <p:tavLst>
                                        <p:tav tm="0">
                                          <p:val>
                                            <p:strVal val="#ppt_w+.3"/>
                                          </p:val>
                                        </p:tav>
                                        <p:tav tm="100000">
                                          <p:val>
                                            <p:strVal val="#ppt_w"/>
                                          </p:val>
                                        </p:tav>
                                      </p:tavLst>
                                    </p:anim>
                                    <p:anim calcmode="lin" valueType="num">
                                      <p:cBhvr>
                                        <p:cTn id="15" dur="1000" fill="hold"/>
                                        <p:tgtEl>
                                          <p:spTgt spid="6">
                                            <p:txEl>
                                              <p:pRg st="1" end="1"/>
                                            </p:txEl>
                                          </p:spTgt>
                                        </p:tgtEl>
                                        <p:attrNameLst>
                                          <p:attrName>ppt_h</p:attrName>
                                        </p:attrNameLst>
                                      </p:cBhvr>
                                      <p:tavLst>
                                        <p:tav tm="0">
                                          <p:val>
                                            <p:strVal val="#ppt_h"/>
                                          </p:val>
                                        </p:tav>
                                        <p:tav tm="100000">
                                          <p:val>
                                            <p:strVal val="#ppt_h"/>
                                          </p:val>
                                        </p:tav>
                                      </p:tavLst>
                                    </p:anim>
                                    <p:animEffect transition="in" filter="fade">
                                      <p:cBhvr>
                                        <p:cTn id="16" dur="10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1136719" y="3643061"/>
            <a:ext cx="797846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defTabSz="914400" eaLnBrk="1" fontAlgn="base" hangingPunct="1">
              <a:spcBef>
                <a:spcPct val="0"/>
              </a:spcBef>
              <a:spcAft>
                <a:spcPct val="0"/>
              </a:spcAft>
              <a:buFont typeface="Arial" pitchFamily="34" charset="0"/>
              <a:buNone/>
            </a:pPr>
            <a:r>
              <a:rPr lang="en-US" altLang="zh-CN" sz="2400" b="1" dirty="0">
                <a:solidFill>
                  <a:prstClr val="black"/>
                </a:solidFill>
                <a:latin typeface="Comic Sans MS" panose="030F0702030302020204" pitchFamily="66" charset="0"/>
              </a:rPr>
              <a:t>Where’s the bag? __________________________</a:t>
            </a:r>
            <a:endParaRPr lang="zh-CN" altLang="en-US" sz="2400" b="1" dirty="0">
              <a:solidFill>
                <a:prstClr val="black"/>
              </a:solidFill>
              <a:latin typeface="Comic Sans MS" panose="030F0702030302020204" pitchFamily="66" charset="0"/>
            </a:endParaRPr>
          </a:p>
        </p:txBody>
      </p:sp>
      <p:sp>
        <p:nvSpPr>
          <p:cNvPr id="3" name="矩形 2"/>
          <p:cNvSpPr>
            <a:spLocks noChangeArrowheads="1"/>
          </p:cNvSpPr>
          <p:nvPr/>
        </p:nvSpPr>
        <p:spPr bwMode="auto">
          <a:xfrm>
            <a:off x="1048553" y="4104726"/>
            <a:ext cx="806663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defTabSz="914400" eaLnBrk="1" fontAlgn="base" hangingPunct="1">
              <a:spcBef>
                <a:spcPct val="0"/>
              </a:spcBef>
              <a:spcAft>
                <a:spcPct val="0"/>
              </a:spcAft>
              <a:buFont typeface="Arial" pitchFamily="34" charset="0"/>
              <a:buNone/>
            </a:pPr>
            <a:r>
              <a:rPr lang="en-US" altLang="zh-CN" sz="2400" b="1" dirty="0">
                <a:solidFill>
                  <a:prstClr val="black"/>
                </a:solidFill>
                <a:latin typeface="Comic Sans MS" panose="030F0702030302020204" pitchFamily="66" charset="0"/>
              </a:rPr>
              <a:t>Who put it there? __________________________</a:t>
            </a:r>
            <a:endParaRPr lang="zh-CN" altLang="en-US" sz="2400" b="1" dirty="0">
              <a:solidFill>
                <a:prstClr val="black"/>
              </a:solidFill>
              <a:latin typeface="Comic Sans MS" panose="030F0702030302020204" pitchFamily="66" charset="0"/>
            </a:endParaRPr>
          </a:p>
        </p:txBody>
      </p:sp>
      <p:sp>
        <p:nvSpPr>
          <p:cNvPr id="4" name="文本框 2"/>
          <p:cNvSpPr txBox="1">
            <a:spLocks noChangeArrowheads="1"/>
          </p:cNvSpPr>
          <p:nvPr/>
        </p:nvSpPr>
        <p:spPr bwMode="auto">
          <a:xfrm>
            <a:off x="4144178" y="3570447"/>
            <a:ext cx="30989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defTabSz="914400" eaLnBrk="1" fontAlgn="base" hangingPunct="1">
              <a:spcBef>
                <a:spcPct val="0"/>
              </a:spcBef>
              <a:spcAft>
                <a:spcPct val="0"/>
              </a:spcAft>
              <a:buFont typeface="Arial" pitchFamily="34" charset="0"/>
              <a:buNone/>
            </a:pPr>
            <a:r>
              <a:rPr lang="en-US" altLang="zh-CN" sz="2400" b="1" dirty="0">
                <a:solidFill>
                  <a:srgbClr val="FF0000"/>
                </a:solidFill>
                <a:latin typeface="Comic Sans MS" panose="030F0702030302020204" pitchFamily="66" charset="0"/>
              </a:rPr>
              <a:t>It’s under the bed.</a:t>
            </a:r>
            <a:endParaRPr lang="zh-CN" altLang="en-US" sz="2400" b="1" dirty="0">
              <a:solidFill>
                <a:srgbClr val="FF0000"/>
              </a:solidFill>
              <a:latin typeface="Comic Sans MS" panose="030F0702030302020204" pitchFamily="66" charset="0"/>
            </a:endParaRPr>
          </a:p>
        </p:txBody>
      </p:sp>
      <p:sp>
        <p:nvSpPr>
          <p:cNvPr id="5" name="文本框 6"/>
          <p:cNvSpPr txBox="1">
            <a:spLocks noChangeArrowheads="1"/>
          </p:cNvSpPr>
          <p:nvPr/>
        </p:nvSpPr>
        <p:spPr bwMode="auto">
          <a:xfrm>
            <a:off x="4049262" y="4093646"/>
            <a:ext cx="473879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defTabSz="914400" eaLnBrk="1" fontAlgn="base" hangingPunct="1">
              <a:spcBef>
                <a:spcPct val="0"/>
              </a:spcBef>
              <a:spcAft>
                <a:spcPct val="0"/>
              </a:spcAft>
              <a:buFont typeface="Arial" pitchFamily="34" charset="0"/>
              <a:buNone/>
            </a:pPr>
            <a:r>
              <a:rPr lang="en-US" altLang="zh-CN" sz="2400" b="1" dirty="0">
                <a:solidFill>
                  <a:srgbClr val="FF0000"/>
                </a:solidFill>
                <a:latin typeface="Comic Sans MS" panose="030F0702030302020204" pitchFamily="66" charset="0"/>
              </a:rPr>
              <a:t>The dog put it under the bed.</a:t>
            </a:r>
            <a:endParaRPr lang="zh-CN" altLang="en-US" sz="2400" b="1" dirty="0">
              <a:solidFill>
                <a:srgbClr val="FF0000"/>
              </a:solidFill>
              <a:latin typeface="Comic Sans MS" panose="030F0702030302020204" pitchFamily="66" charset="0"/>
            </a:endParaRPr>
          </a:p>
        </p:txBody>
      </p:sp>
      <p:pic>
        <p:nvPicPr>
          <p:cNvPr id="6" name="图片 5">
            <a:extLst>
              <a:ext uri="{FF2B5EF4-FFF2-40B4-BE49-F238E27FC236}">
                <a16:creationId xmlns:a16="http://schemas.microsoft.com/office/drawing/2014/main" id="{37963054-84C3-4CCD-BC7B-9B31E57D8875}"/>
              </a:ext>
            </a:extLst>
          </p:cNvPr>
          <p:cNvPicPr>
            <a:picLocks noChangeAspect="1"/>
          </p:cNvPicPr>
          <p:nvPr/>
        </p:nvPicPr>
        <p:blipFill>
          <a:blip r:embed="rId2"/>
          <a:stretch>
            <a:fillRect/>
          </a:stretch>
        </p:blipFill>
        <p:spPr>
          <a:xfrm>
            <a:off x="1386037" y="819583"/>
            <a:ext cx="6661207" cy="2849282"/>
          </a:xfrm>
          <a:prstGeom prst="flowChartManualInput">
            <a:avLst/>
          </a:prstGeom>
        </p:spPr>
      </p:pic>
      <p:pic>
        <p:nvPicPr>
          <p:cNvPr id="7" name="Picture 4" descr="https://p5.ssl.qhimgs1.com/sdr/400__/t0162dbad55689a733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7483" y="91656"/>
            <a:ext cx="589643" cy="576699"/>
          </a:xfrm>
          <a:prstGeom prst="rect">
            <a:avLst/>
          </a:prstGeom>
          <a:noFill/>
          <a:extLst>
            <a:ext uri="{909E8E84-426E-40DD-AFC4-6F175D3DCCD1}">
              <a14:hiddenFill xmlns:a14="http://schemas.microsoft.com/office/drawing/2010/main">
                <a:solidFill>
                  <a:srgbClr val="FFFFFF"/>
                </a:solidFill>
              </a14:hiddenFill>
            </a:ext>
          </a:extLst>
        </p:spPr>
      </p:pic>
      <p:sp>
        <p:nvSpPr>
          <p:cNvPr id="8" name="圆角矩形 7">
            <a:hlinkClick r:id="rId4" action="ppaction://hlinksldjump"/>
          </p:cNvPr>
          <p:cNvSpPr/>
          <p:nvPr/>
        </p:nvSpPr>
        <p:spPr bwMode="auto">
          <a:xfrm>
            <a:off x="666207" y="147953"/>
            <a:ext cx="2112504" cy="464103"/>
          </a:xfrm>
          <a:prstGeom prst="roundRect">
            <a:avLst>
              <a:gd name="adj" fmla="val 38436"/>
            </a:avLst>
          </a:prstGeom>
          <a:gradFill flip="none" rotWithShape="1">
            <a:gsLst>
              <a:gs pos="0">
                <a:srgbClr val="FFFF66">
                  <a:tint val="66000"/>
                  <a:satMod val="160000"/>
                </a:srgbClr>
              </a:gs>
              <a:gs pos="50000">
                <a:srgbClr val="FFFF66">
                  <a:tint val="44500"/>
                  <a:satMod val="160000"/>
                </a:srgbClr>
              </a:gs>
              <a:gs pos="100000">
                <a:srgbClr val="FFFF66">
                  <a:tint val="23500"/>
                  <a:satMod val="160000"/>
                </a:srgbClr>
              </a:gs>
            </a:gsLst>
            <a:lin ang="16200000" scaled="1"/>
            <a:tileRect/>
          </a:gradFill>
          <a:ln w="76200">
            <a:solidFill>
              <a:srgbClr val="00B0F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relaxedInset"/>
          </a:sp3d>
        </p:spPr>
        <p:style>
          <a:lnRef idx="1">
            <a:schemeClr val="accent1"/>
          </a:lnRef>
          <a:fillRef idx="2">
            <a:schemeClr val="accent1"/>
          </a:fillRef>
          <a:effectRef idx="1">
            <a:schemeClr val="accent1"/>
          </a:effectRef>
          <a:fontRef idx="minor">
            <a:schemeClr val="dk1"/>
          </a:fontRef>
        </p:style>
        <p:txBody>
          <a:bodyPr anchor="ctr"/>
          <a:lstStyle/>
          <a:p>
            <a:pPr algn="ctr" defTabSz="914400" fontAlgn="base">
              <a:lnSpc>
                <a:spcPct val="90000"/>
              </a:lnSpc>
              <a:spcBef>
                <a:spcPct val="0"/>
              </a:spcBef>
              <a:spcAft>
                <a:spcPct val="0"/>
              </a:spcAft>
              <a:defRPr/>
            </a:pPr>
            <a:r>
              <a:rPr lang="en-US" altLang="zh-CN" sz="2000" b="1" kern="0" dirty="0">
                <a:solidFill>
                  <a:srgbClr val="1F497D"/>
                </a:solidFill>
                <a:latin typeface="Arial" pitchFamily="34" charset="0"/>
                <a:ea typeface="微软雅黑" pitchFamily="34" charset="-122"/>
                <a:cs typeface="Arial" pitchFamily="34" charset="0"/>
              </a:rPr>
              <a:t>Read and say.</a:t>
            </a:r>
            <a:endParaRPr lang="zh-CN" altLang="en-US" sz="2000" b="1" kern="0" dirty="0">
              <a:solidFill>
                <a:srgbClr val="1F497D"/>
              </a:solidFill>
              <a:latin typeface="Arial" pitchFamily="34" charset="0"/>
              <a:ea typeface="微软雅黑" pitchFamily="34" charset="-122"/>
              <a:cs typeface="Arial" pitchFamily="34" charset="0"/>
            </a:endParaRPr>
          </a:p>
        </p:txBody>
      </p:sp>
    </p:spTree>
    <p:extLst>
      <p:ext uri="{BB962C8B-B14F-4D97-AF65-F5344CB8AC3E}">
        <p14:creationId xmlns:p14="http://schemas.microsoft.com/office/powerpoint/2010/main" val="3991795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ipe(left)">
                                      <p:cBhvr>
                                        <p:cTn id="2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0"/>
          <p:cNvSpPr/>
          <p:nvPr/>
        </p:nvSpPr>
        <p:spPr>
          <a:xfrm>
            <a:off x="4805207" y="1922699"/>
            <a:ext cx="1415611" cy="510778"/>
          </a:xfrm>
          <a:prstGeom prst="roundRect">
            <a:avLst/>
          </a:prstGeom>
          <a:solidFill>
            <a:srgbClr val="0070C0"/>
          </a:solidFill>
        </p:spPr>
        <p:txBody>
          <a:bodyPr wrap="none">
            <a:spAutoFit/>
          </a:bodyPr>
          <a:lstStyle/>
          <a:p>
            <a:pPr lvl="0"/>
            <a:r>
              <a:rPr lang="en-US" altLang="zh-CN" sz="2400" dirty="0">
                <a:solidFill>
                  <a:prstClr val="white"/>
                </a:solidFill>
                <a:latin typeface="Comic Sans MS" panose="030F0702030302020204" pitchFamily="66" charset="0"/>
                <a:ea typeface="方正卡通简体" panose="03000509000000000000" pitchFamily="65" charset="-122"/>
              </a:rPr>
              <a:t>cup </a:t>
            </a:r>
            <a:r>
              <a:rPr lang="zh-CN" altLang="en-US" sz="2400" dirty="0">
                <a:solidFill>
                  <a:prstClr val="white"/>
                </a:solidFill>
                <a:latin typeface="Comic Sans MS" panose="030F0702030302020204" pitchFamily="66" charset="0"/>
                <a:ea typeface="方正卡通简体" panose="03000509000000000000" pitchFamily="65" charset="-122"/>
              </a:rPr>
              <a:t>杯子</a:t>
            </a:r>
            <a:endParaRPr kumimoji="0" lang="zh-CN" altLang="en-US" sz="2400" b="0" i="0" u="none" strike="noStrike" kern="1200" cap="none" spc="0" normalizeH="0" baseline="0" noProof="0" dirty="0">
              <a:ln>
                <a:noFill/>
              </a:ln>
              <a:solidFill>
                <a:prstClr val="white"/>
              </a:solidFill>
              <a:effectLst/>
              <a:uLnTx/>
              <a:uFillTx/>
              <a:latin typeface="Comic Sans MS" panose="030F0702030302020204" pitchFamily="66" charset="0"/>
              <a:ea typeface="方正卡通简体" panose="03000509000000000000" pitchFamily="65" charset="-122"/>
              <a:cs typeface="+mn-cs"/>
            </a:endParaRPr>
          </a:p>
        </p:txBody>
      </p:sp>
      <p:sp>
        <p:nvSpPr>
          <p:cNvPr id="6" name="圆角矩形 13">
            <a:extLst>
              <a:ext uri="{FF2B5EF4-FFF2-40B4-BE49-F238E27FC236}">
                <a16:creationId xmlns:a16="http://schemas.microsoft.com/office/drawing/2014/main" id="{933EE9AD-E191-453F-A61F-2F2E74794F90}"/>
              </a:ext>
            </a:extLst>
          </p:cNvPr>
          <p:cNvSpPr/>
          <p:nvPr/>
        </p:nvSpPr>
        <p:spPr>
          <a:xfrm>
            <a:off x="4805208" y="2678209"/>
            <a:ext cx="3825836" cy="510778"/>
          </a:xfrm>
          <a:prstGeom prst="roundRect">
            <a:avLst/>
          </a:prstGeom>
          <a:solidFill>
            <a:srgbClr val="0070C0"/>
          </a:solidFill>
        </p:spPr>
        <p:txBody>
          <a:bodyPr wrap="square">
            <a:spAutoFit/>
          </a:bodyPr>
          <a:lstStyle/>
          <a:p>
            <a:pPr lvl="0"/>
            <a:r>
              <a:rPr lang="zh-CN" altLang="en-US" sz="2400" dirty="0">
                <a:solidFill>
                  <a:prstClr val="white"/>
                </a:solidFill>
                <a:latin typeface="Comic Sans MS" panose="030F0702030302020204" pitchFamily="66" charset="0"/>
                <a:ea typeface="方正卡通简体" panose="03000509000000000000" pitchFamily="65" charset="-122"/>
              </a:rPr>
              <a:t>短语：</a:t>
            </a:r>
            <a:r>
              <a:rPr lang="en-US" altLang="zh-CN" sz="2400" dirty="0">
                <a:solidFill>
                  <a:prstClr val="white"/>
                </a:solidFill>
                <a:latin typeface="Comic Sans MS" panose="030F0702030302020204" pitchFamily="66" charset="0"/>
                <a:ea typeface="方正卡通简体" panose="03000509000000000000" pitchFamily="65" charset="-122"/>
              </a:rPr>
              <a:t>a cup of... </a:t>
            </a:r>
            <a:r>
              <a:rPr lang="zh-CN" altLang="en-US" sz="2400" dirty="0">
                <a:solidFill>
                  <a:prstClr val="white"/>
                </a:solidFill>
                <a:latin typeface="方正卡通简体" panose="03000509000000000000" pitchFamily="65" charset="-122"/>
                <a:ea typeface="方正卡通简体" panose="03000509000000000000" pitchFamily="65" charset="-122"/>
              </a:rPr>
              <a:t>一杯</a:t>
            </a:r>
            <a:r>
              <a:rPr lang="en-US" altLang="zh-CN" sz="2400" dirty="0">
                <a:solidFill>
                  <a:prstClr val="white"/>
                </a:solidFill>
                <a:latin typeface="方正卡通简体" panose="03000509000000000000" pitchFamily="65" charset="-122"/>
                <a:ea typeface="方正卡通简体" panose="03000509000000000000" pitchFamily="65" charset="-122"/>
              </a:rPr>
              <a:t>……</a:t>
            </a:r>
          </a:p>
        </p:txBody>
      </p:sp>
      <p:pic>
        <p:nvPicPr>
          <p:cNvPr id="5" name="图片 4">
            <a:extLst>
              <a:ext uri="{FF2B5EF4-FFF2-40B4-BE49-F238E27FC236}">
                <a16:creationId xmlns:a16="http://schemas.microsoft.com/office/drawing/2014/main" id="{0D769CE9-8453-452E-B745-514D823C5424}"/>
              </a:ext>
            </a:extLst>
          </p:cNvPr>
          <p:cNvPicPr>
            <a:picLocks noChangeAspect="1"/>
          </p:cNvPicPr>
          <p:nvPr/>
        </p:nvPicPr>
        <p:blipFill>
          <a:blip r:embed="rId3"/>
          <a:stretch>
            <a:fillRect/>
          </a:stretch>
        </p:blipFill>
        <p:spPr>
          <a:xfrm>
            <a:off x="1303145" y="1922699"/>
            <a:ext cx="891724" cy="1828340"/>
          </a:xfrm>
          <a:prstGeom prst="rect">
            <a:avLst/>
          </a:prstGeom>
        </p:spPr>
      </p:pic>
    </p:spTree>
    <p:extLst>
      <p:ext uri="{BB962C8B-B14F-4D97-AF65-F5344CB8AC3E}">
        <p14:creationId xmlns:p14="http://schemas.microsoft.com/office/powerpoint/2010/main" val="25070036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randombar(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0"/>
          <p:cNvSpPr/>
          <p:nvPr/>
        </p:nvSpPr>
        <p:spPr>
          <a:xfrm>
            <a:off x="4128699" y="1952174"/>
            <a:ext cx="4614684" cy="510778"/>
          </a:xfrm>
          <a:prstGeom prst="roundRect">
            <a:avLst/>
          </a:prstGeom>
          <a:solidFill>
            <a:srgbClr val="0070C0"/>
          </a:solidFill>
        </p:spPr>
        <p:txBody>
          <a:bodyPr wrap="none">
            <a:spAutoFit/>
          </a:bodyPr>
          <a:lstStyle/>
          <a:p>
            <a:pPr lvl="0"/>
            <a:r>
              <a:rPr lang="en-US" altLang="zh-CN" sz="2400" dirty="0">
                <a:solidFill>
                  <a:prstClr val="white"/>
                </a:solidFill>
                <a:latin typeface="Comic Sans MS" panose="030F0702030302020204" pitchFamily="66" charset="0"/>
                <a:ea typeface="方正卡通简体" panose="03000509000000000000" pitchFamily="65" charset="-122"/>
              </a:rPr>
              <a:t>planned </a:t>
            </a:r>
            <a:r>
              <a:rPr lang="zh-CN" altLang="en-US" sz="2400" dirty="0">
                <a:solidFill>
                  <a:prstClr val="white"/>
                </a:solidFill>
                <a:latin typeface="Comic Sans MS" panose="030F0702030302020204" pitchFamily="66" charset="0"/>
                <a:ea typeface="方正卡通简体" panose="03000509000000000000" pitchFamily="65" charset="-122"/>
              </a:rPr>
              <a:t>（</a:t>
            </a:r>
            <a:r>
              <a:rPr lang="en-US" altLang="zh-CN" sz="2400" dirty="0">
                <a:solidFill>
                  <a:prstClr val="white"/>
                </a:solidFill>
                <a:latin typeface="Comic Sans MS" panose="030F0702030302020204" pitchFamily="66" charset="0"/>
                <a:ea typeface="方正卡通简体" panose="03000509000000000000" pitchFamily="65" charset="-122"/>
              </a:rPr>
              <a:t>plan </a:t>
            </a:r>
            <a:r>
              <a:rPr lang="zh-CN" altLang="en-US" sz="2400" dirty="0">
                <a:solidFill>
                  <a:prstClr val="white"/>
                </a:solidFill>
                <a:latin typeface="Comic Sans MS" panose="030F0702030302020204" pitchFamily="66" charset="0"/>
                <a:ea typeface="方正卡通简体" panose="03000509000000000000" pitchFamily="65" charset="-122"/>
              </a:rPr>
              <a:t>的过去式） 计划</a:t>
            </a:r>
            <a:endParaRPr kumimoji="0" lang="zh-CN" altLang="en-US" sz="2400" b="0" i="0" u="none" strike="noStrike" kern="1200" cap="none" spc="0" normalizeH="0" baseline="0" noProof="0" dirty="0">
              <a:ln>
                <a:noFill/>
              </a:ln>
              <a:solidFill>
                <a:prstClr val="white"/>
              </a:solidFill>
              <a:effectLst/>
              <a:uLnTx/>
              <a:uFillTx/>
              <a:latin typeface="Comic Sans MS" panose="030F0702030302020204" pitchFamily="66" charset="0"/>
              <a:ea typeface="方正卡通简体" panose="03000509000000000000" pitchFamily="65" charset="-122"/>
              <a:cs typeface="+mn-cs"/>
            </a:endParaRPr>
          </a:p>
        </p:txBody>
      </p:sp>
      <p:sp>
        <p:nvSpPr>
          <p:cNvPr id="6" name="圆角矩形 13">
            <a:extLst>
              <a:ext uri="{FF2B5EF4-FFF2-40B4-BE49-F238E27FC236}">
                <a16:creationId xmlns:a16="http://schemas.microsoft.com/office/drawing/2014/main" id="{933EE9AD-E191-453F-A61F-2F2E74794F90}"/>
              </a:ext>
            </a:extLst>
          </p:cNvPr>
          <p:cNvSpPr/>
          <p:nvPr/>
        </p:nvSpPr>
        <p:spPr>
          <a:xfrm>
            <a:off x="4128699" y="2707684"/>
            <a:ext cx="4614683" cy="510778"/>
          </a:xfrm>
          <a:prstGeom prst="roundRect">
            <a:avLst/>
          </a:prstGeom>
          <a:solidFill>
            <a:srgbClr val="0070C0"/>
          </a:solidFill>
        </p:spPr>
        <p:txBody>
          <a:bodyPr wrap="square">
            <a:spAutoFit/>
          </a:bodyPr>
          <a:lstStyle/>
          <a:p>
            <a:pPr lvl="0"/>
            <a:r>
              <a:rPr kumimoji="0" lang="zh-CN" altLang="en-US" sz="2400" b="0" i="0" u="none" strike="noStrike" kern="1200" cap="none" spc="0" normalizeH="0" baseline="0" noProof="0" dirty="0">
                <a:ln>
                  <a:noFill/>
                </a:ln>
                <a:solidFill>
                  <a:prstClr val="white"/>
                </a:solidFill>
                <a:effectLst/>
                <a:uLnTx/>
                <a:uFillTx/>
                <a:latin typeface="Comic Sans MS" panose="030F0702030302020204" pitchFamily="66" charset="0"/>
                <a:ea typeface="方正卡通简体" panose="03000509000000000000" pitchFamily="65" charset="-122"/>
                <a:cs typeface="+mn-cs"/>
              </a:rPr>
              <a:t>短语：</a:t>
            </a:r>
            <a:r>
              <a:rPr lang="en-US" altLang="zh-CN" sz="2400" dirty="0">
                <a:solidFill>
                  <a:prstClr val="white"/>
                </a:solidFill>
                <a:latin typeface="Comic Sans MS" panose="030F0702030302020204" pitchFamily="66" charset="0"/>
                <a:ea typeface="方正卡通简体" panose="03000509000000000000" pitchFamily="65" charset="-122"/>
              </a:rPr>
              <a:t>plan to do... </a:t>
            </a:r>
            <a:r>
              <a:rPr lang="zh-CN" altLang="en-US" sz="2400" dirty="0">
                <a:solidFill>
                  <a:prstClr val="white"/>
                </a:solidFill>
                <a:latin typeface="方正卡通简体" panose="03000509000000000000" pitchFamily="65" charset="-122"/>
                <a:ea typeface="方正卡通简体" panose="03000509000000000000" pitchFamily="65" charset="-122"/>
              </a:rPr>
              <a:t>计划做</a:t>
            </a:r>
            <a:r>
              <a:rPr lang="en-US" altLang="zh-CN" sz="2400" dirty="0">
                <a:solidFill>
                  <a:prstClr val="white"/>
                </a:solidFill>
                <a:latin typeface="方正卡通简体" panose="03000509000000000000" pitchFamily="65" charset="-122"/>
                <a:ea typeface="方正卡通简体" panose="03000509000000000000" pitchFamily="65" charset="-122"/>
              </a:rPr>
              <a:t>……</a:t>
            </a:r>
          </a:p>
        </p:txBody>
      </p:sp>
      <p:pic>
        <p:nvPicPr>
          <p:cNvPr id="3" name="图片 2">
            <a:extLst>
              <a:ext uri="{FF2B5EF4-FFF2-40B4-BE49-F238E27FC236}">
                <a16:creationId xmlns:a16="http://schemas.microsoft.com/office/drawing/2014/main" id="{A55D911D-3011-46EE-973C-7F0AEDDDCF75}"/>
              </a:ext>
            </a:extLst>
          </p:cNvPr>
          <p:cNvPicPr>
            <a:picLocks noChangeAspect="1"/>
          </p:cNvPicPr>
          <p:nvPr/>
        </p:nvPicPr>
        <p:blipFill>
          <a:blip r:embed="rId3"/>
          <a:stretch>
            <a:fillRect/>
          </a:stretch>
        </p:blipFill>
        <p:spPr>
          <a:xfrm>
            <a:off x="861779" y="1807267"/>
            <a:ext cx="1987676" cy="1800834"/>
          </a:xfrm>
          <a:prstGeom prst="rect">
            <a:avLst/>
          </a:prstGeom>
        </p:spPr>
      </p:pic>
    </p:spTree>
    <p:extLst>
      <p:ext uri="{BB962C8B-B14F-4D97-AF65-F5344CB8AC3E}">
        <p14:creationId xmlns:p14="http://schemas.microsoft.com/office/powerpoint/2010/main" val="32528693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randombar(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0"/>
          <p:cNvSpPr/>
          <p:nvPr/>
        </p:nvSpPr>
        <p:spPr>
          <a:xfrm>
            <a:off x="4321987" y="1952174"/>
            <a:ext cx="2041204" cy="510778"/>
          </a:xfrm>
          <a:prstGeom prst="roundRect">
            <a:avLst/>
          </a:prstGeom>
          <a:solidFill>
            <a:srgbClr val="0070C0"/>
          </a:solidFill>
        </p:spPr>
        <p:txBody>
          <a:bodyPr wrap="none">
            <a:spAutoFit/>
          </a:bodyPr>
          <a:lstStyle/>
          <a:p>
            <a:pPr lvl="0"/>
            <a:r>
              <a:rPr lang="en-US" altLang="zh-CN" sz="2400" dirty="0">
                <a:solidFill>
                  <a:prstClr val="white"/>
                </a:solidFill>
                <a:latin typeface="Comic Sans MS" panose="030F0702030302020204" pitchFamily="66" charset="0"/>
                <a:ea typeface="方正卡通简体" panose="03000509000000000000" pitchFamily="65" charset="-122"/>
              </a:rPr>
              <a:t>mistake </a:t>
            </a:r>
            <a:r>
              <a:rPr lang="zh-CN" altLang="en-US" sz="2400" dirty="0">
                <a:solidFill>
                  <a:prstClr val="white"/>
                </a:solidFill>
                <a:latin typeface="Comic Sans MS" panose="030F0702030302020204" pitchFamily="66" charset="0"/>
                <a:ea typeface="方正卡通简体" panose="03000509000000000000" pitchFamily="65" charset="-122"/>
              </a:rPr>
              <a:t>错误</a:t>
            </a:r>
            <a:endParaRPr kumimoji="0" lang="zh-CN" altLang="en-US" sz="2400" b="0" i="0" u="none" strike="noStrike" kern="1200" cap="none" spc="0" normalizeH="0" baseline="0" noProof="0" dirty="0">
              <a:ln>
                <a:noFill/>
              </a:ln>
              <a:solidFill>
                <a:prstClr val="white"/>
              </a:solidFill>
              <a:effectLst/>
              <a:uLnTx/>
              <a:uFillTx/>
              <a:latin typeface="Comic Sans MS" panose="030F0702030302020204" pitchFamily="66" charset="0"/>
              <a:ea typeface="方正卡通简体" panose="03000509000000000000" pitchFamily="65" charset="-122"/>
              <a:cs typeface="+mn-cs"/>
            </a:endParaRPr>
          </a:p>
        </p:txBody>
      </p:sp>
      <p:sp>
        <p:nvSpPr>
          <p:cNvPr id="6" name="圆角矩形 13">
            <a:extLst>
              <a:ext uri="{FF2B5EF4-FFF2-40B4-BE49-F238E27FC236}">
                <a16:creationId xmlns:a16="http://schemas.microsoft.com/office/drawing/2014/main" id="{933EE9AD-E191-453F-A61F-2F2E74794F90}"/>
              </a:ext>
            </a:extLst>
          </p:cNvPr>
          <p:cNvSpPr/>
          <p:nvPr/>
        </p:nvSpPr>
        <p:spPr>
          <a:xfrm>
            <a:off x="4321987" y="2707684"/>
            <a:ext cx="4227281" cy="510778"/>
          </a:xfrm>
          <a:prstGeom prst="roundRect">
            <a:avLst/>
          </a:prstGeom>
          <a:solidFill>
            <a:srgbClr val="0070C0"/>
          </a:solidFill>
        </p:spPr>
        <p:txBody>
          <a:bodyPr wrap="square">
            <a:spAutoFit/>
          </a:bodyPr>
          <a:lstStyle/>
          <a:p>
            <a:pPr lvl="0"/>
            <a:r>
              <a:rPr kumimoji="0" lang="zh-CN" altLang="en-US" sz="2400" b="0" i="0" u="none" strike="noStrike" kern="1200" cap="none" spc="0" normalizeH="0" baseline="0" noProof="0" dirty="0">
                <a:ln>
                  <a:noFill/>
                </a:ln>
                <a:solidFill>
                  <a:prstClr val="white"/>
                </a:solidFill>
                <a:effectLst/>
                <a:uLnTx/>
                <a:uFillTx/>
                <a:latin typeface="Comic Sans MS" panose="030F0702030302020204" pitchFamily="66" charset="0"/>
                <a:ea typeface="方正卡通简体" panose="03000509000000000000" pitchFamily="65" charset="-122"/>
                <a:cs typeface="+mn-cs"/>
              </a:rPr>
              <a:t>短语：</a:t>
            </a:r>
            <a:r>
              <a:rPr lang="en-US" altLang="zh-CN" sz="2400" dirty="0">
                <a:solidFill>
                  <a:prstClr val="white"/>
                </a:solidFill>
                <a:latin typeface="Comic Sans MS" panose="030F0702030302020204" pitchFamily="66" charset="0"/>
                <a:ea typeface="方正卡通简体" panose="03000509000000000000" pitchFamily="65" charset="-122"/>
              </a:rPr>
              <a:t>make mistakes </a:t>
            </a:r>
            <a:r>
              <a:rPr lang="zh-CN" altLang="en-US" sz="2400" dirty="0">
                <a:solidFill>
                  <a:prstClr val="white"/>
                </a:solidFill>
                <a:latin typeface="Comic Sans MS" panose="030F0702030302020204" pitchFamily="66" charset="0"/>
                <a:ea typeface="方正卡通简体" panose="03000509000000000000" pitchFamily="65" charset="-122"/>
              </a:rPr>
              <a:t>犯错误</a:t>
            </a:r>
          </a:p>
        </p:txBody>
      </p:sp>
      <p:pic>
        <p:nvPicPr>
          <p:cNvPr id="1026" name="Picture 2">
            <a:extLst>
              <a:ext uri="{FF2B5EF4-FFF2-40B4-BE49-F238E27FC236}">
                <a16:creationId xmlns:a16="http://schemas.microsoft.com/office/drawing/2014/main" id="{EC9569E7-E826-45E2-AA58-73D0C0805FC3}"/>
              </a:ext>
            </a:extLst>
          </p:cNvPr>
          <p:cNvPicPr>
            <a:picLocks noChangeAspect="1" noChangeArrowheads="1"/>
          </p:cNvPicPr>
          <p:nvPr/>
        </p:nvPicPr>
        <p:blipFill>
          <a:blip r:embed="rId3">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a:off x="1318326" y="2138609"/>
            <a:ext cx="817650" cy="16489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833794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randombar(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0"/>
          <p:cNvSpPr/>
          <p:nvPr/>
        </p:nvSpPr>
        <p:spPr>
          <a:xfrm>
            <a:off x="4321987" y="1952174"/>
            <a:ext cx="3781154" cy="510778"/>
          </a:xfrm>
          <a:prstGeom prst="roundRect">
            <a:avLst/>
          </a:prstGeom>
          <a:solidFill>
            <a:srgbClr val="0070C0"/>
          </a:solidFill>
        </p:spPr>
        <p:txBody>
          <a:bodyPr wrap="none">
            <a:spAutoFit/>
          </a:bodyPr>
          <a:lstStyle/>
          <a:p>
            <a:pPr lvl="0"/>
            <a:r>
              <a:rPr lang="en-US" altLang="zh-CN" sz="2400" dirty="0">
                <a:solidFill>
                  <a:prstClr val="white"/>
                </a:solidFill>
                <a:latin typeface="Comic Sans MS" panose="030F0702030302020204" pitchFamily="66" charset="0"/>
                <a:ea typeface="方正卡通简体" panose="03000509000000000000" pitchFamily="65" charset="-122"/>
              </a:rPr>
              <a:t>said  </a:t>
            </a:r>
            <a:r>
              <a:rPr lang="zh-CN" altLang="en-US" sz="2400" dirty="0">
                <a:solidFill>
                  <a:prstClr val="white"/>
                </a:solidFill>
                <a:latin typeface="Comic Sans MS" panose="030F0702030302020204" pitchFamily="66" charset="0"/>
                <a:ea typeface="方正卡通简体" panose="03000509000000000000" pitchFamily="65" charset="-122"/>
              </a:rPr>
              <a:t>（</a:t>
            </a:r>
            <a:r>
              <a:rPr lang="en-US" altLang="zh-CN" sz="2400" dirty="0">
                <a:solidFill>
                  <a:prstClr val="white"/>
                </a:solidFill>
                <a:latin typeface="Comic Sans MS" panose="030F0702030302020204" pitchFamily="66" charset="0"/>
                <a:ea typeface="方正卡通简体" panose="03000509000000000000" pitchFamily="65" charset="-122"/>
              </a:rPr>
              <a:t>say </a:t>
            </a:r>
            <a:r>
              <a:rPr lang="zh-CN" altLang="en-US" sz="2400" dirty="0">
                <a:solidFill>
                  <a:prstClr val="white"/>
                </a:solidFill>
                <a:latin typeface="Comic Sans MS" panose="030F0702030302020204" pitchFamily="66" charset="0"/>
                <a:ea typeface="方正卡通简体" panose="03000509000000000000" pitchFamily="65" charset="-122"/>
              </a:rPr>
              <a:t>的过去式）说</a:t>
            </a:r>
            <a:endParaRPr kumimoji="0" lang="zh-CN" altLang="en-US" sz="2400" b="0" i="0" u="none" strike="noStrike" kern="1200" cap="none" spc="0" normalizeH="0" baseline="0" noProof="0" dirty="0">
              <a:ln>
                <a:noFill/>
              </a:ln>
              <a:solidFill>
                <a:prstClr val="white"/>
              </a:solidFill>
              <a:effectLst/>
              <a:uLnTx/>
              <a:uFillTx/>
              <a:latin typeface="Comic Sans MS" panose="030F0702030302020204" pitchFamily="66" charset="0"/>
              <a:ea typeface="方正卡通简体" panose="03000509000000000000" pitchFamily="65" charset="-122"/>
              <a:cs typeface="+mn-cs"/>
            </a:endParaRPr>
          </a:p>
        </p:txBody>
      </p:sp>
      <p:sp>
        <p:nvSpPr>
          <p:cNvPr id="6" name="圆角矩形 13">
            <a:extLst>
              <a:ext uri="{FF2B5EF4-FFF2-40B4-BE49-F238E27FC236}">
                <a16:creationId xmlns:a16="http://schemas.microsoft.com/office/drawing/2014/main" id="{933EE9AD-E191-453F-A61F-2F2E74794F90}"/>
              </a:ext>
            </a:extLst>
          </p:cNvPr>
          <p:cNvSpPr/>
          <p:nvPr/>
        </p:nvSpPr>
        <p:spPr>
          <a:xfrm>
            <a:off x="4321988" y="2707684"/>
            <a:ext cx="3781154" cy="510778"/>
          </a:xfrm>
          <a:prstGeom prst="roundRect">
            <a:avLst/>
          </a:prstGeom>
          <a:solidFill>
            <a:srgbClr val="0070C0"/>
          </a:solid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latin typeface="Comic Sans MS" panose="030F0702030302020204" pitchFamily="66" charset="0"/>
                <a:ea typeface="方正卡通简体" panose="03000509000000000000" pitchFamily="65" charset="-122"/>
                <a:cs typeface="+mn-cs"/>
              </a:rPr>
              <a:t>短语：</a:t>
            </a:r>
            <a:r>
              <a:rPr kumimoji="0" lang="en-US" altLang="zh-CN" sz="2400" b="0" i="0" u="none" strike="noStrike" kern="1200" cap="none" spc="0" normalizeH="0" baseline="0" noProof="0" dirty="0">
                <a:ln>
                  <a:noFill/>
                </a:ln>
                <a:solidFill>
                  <a:prstClr val="white"/>
                </a:solidFill>
                <a:effectLst/>
                <a:uLnTx/>
                <a:uFillTx/>
                <a:latin typeface="Comic Sans MS" panose="030F0702030302020204" pitchFamily="66" charset="0"/>
                <a:ea typeface="方正卡通简体" panose="03000509000000000000" pitchFamily="65" charset="-122"/>
                <a:cs typeface="+mn-cs"/>
              </a:rPr>
              <a:t>say to sb.</a:t>
            </a:r>
            <a:r>
              <a:rPr kumimoji="0" lang="zh-CN" altLang="en-US" sz="2400" b="0" i="0" u="none" strike="noStrike" kern="1200" cap="none" spc="0" normalizeH="0" baseline="0" noProof="0" dirty="0">
                <a:ln>
                  <a:noFill/>
                </a:ln>
                <a:solidFill>
                  <a:prstClr val="white"/>
                </a:solidFill>
                <a:effectLst/>
                <a:uLnTx/>
                <a:uFillTx/>
                <a:latin typeface="Comic Sans MS" panose="030F0702030302020204" pitchFamily="66" charset="0"/>
                <a:ea typeface="方正卡通简体" panose="03000509000000000000" pitchFamily="65" charset="-122"/>
                <a:cs typeface="+mn-cs"/>
              </a:rPr>
              <a:t>对某人说</a:t>
            </a:r>
          </a:p>
        </p:txBody>
      </p:sp>
      <p:pic>
        <p:nvPicPr>
          <p:cNvPr id="3" name="图片 2">
            <a:extLst>
              <a:ext uri="{FF2B5EF4-FFF2-40B4-BE49-F238E27FC236}">
                <a16:creationId xmlns:a16="http://schemas.microsoft.com/office/drawing/2014/main" id="{4896EBAF-7D6A-4F11-BFC0-847EF83719CD}"/>
              </a:ext>
            </a:extLst>
          </p:cNvPr>
          <p:cNvPicPr>
            <a:picLocks noChangeAspect="1"/>
          </p:cNvPicPr>
          <p:nvPr/>
        </p:nvPicPr>
        <p:blipFill>
          <a:blip r:embed="rId3"/>
          <a:stretch>
            <a:fillRect/>
          </a:stretch>
        </p:blipFill>
        <p:spPr>
          <a:xfrm>
            <a:off x="842886" y="1807330"/>
            <a:ext cx="1533602" cy="1533602"/>
          </a:xfrm>
          <a:prstGeom prst="rect">
            <a:avLst/>
          </a:prstGeom>
        </p:spPr>
      </p:pic>
    </p:spTree>
    <p:extLst>
      <p:ext uri="{BB962C8B-B14F-4D97-AF65-F5344CB8AC3E}">
        <p14:creationId xmlns:p14="http://schemas.microsoft.com/office/powerpoint/2010/main" val="3376094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randombar(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2">
            <a:extLst>
              <a:ext uri="{FF2B5EF4-FFF2-40B4-BE49-F238E27FC236}">
                <a16:creationId xmlns:a16="http://schemas.microsoft.com/office/drawing/2014/main" id="{6B0E7E8A-EBEE-44B4-832E-773C373B25ED}"/>
              </a:ext>
            </a:extLst>
          </p:cNvPr>
          <p:cNvSpPr/>
          <p:nvPr/>
        </p:nvSpPr>
        <p:spPr>
          <a:xfrm>
            <a:off x="2748110" y="1468763"/>
            <a:ext cx="5726818" cy="1258856"/>
          </a:xfrm>
          <a:prstGeom prst="roundRect">
            <a:avLst/>
          </a:prstGeom>
          <a:solidFill>
            <a:srgbClr val="FFC000"/>
          </a:solidFill>
        </p:spPr>
        <p:txBody>
          <a:bodyPr wrap="square">
            <a:spAutoFit/>
          </a:bodyPr>
          <a:lstStyle/>
          <a:p>
            <a:pPr lvl="0">
              <a:lnSpc>
                <a:spcPct val="150000"/>
              </a:lnSpc>
            </a:pPr>
            <a:r>
              <a:rPr lang="en-US" altLang="zh-CN" sz="2400" dirty="0">
                <a:solidFill>
                  <a:schemeClr val="bg1"/>
                </a:solidFill>
                <a:latin typeface="Comic Sans MS" panose="030F0702030302020204" pitchFamily="66" charset="0"/>
                <a:ea typeface="方正卡通简体" panose="03000509000000000000" pitchFamily="65" charset="-122"/>
              </a:rPr>
              <a:t>Why do you have cups on your heads?</a:t>
            </a:r>
          </a:p>
          <a:p>
            <a:pPr lvl="0">
              <a:lnSpc>
                <a:spcPct val="150000"/>
              </a:lnSpc>
            </a:pPr>
            <a:r>
              <a:rPr lang="zh-CN" altLang="en-US" sz="2400" dirty="0">
                <a:solidFill>
                  <a:schemeClr val="bg1"/>
                </a:solidFill>
                <a:latin typeface="Comic Sans MS" panose="030F0702030302020204" pitchFamily="66" charset="0"/>
                <a:ea typeface="方正卡通简体" panose="03000509000000000000" pitchFamily="65" charset="-122"/>
              </a:rPr>
              <a:t>你们为什么把杯子戴在头上？</a:t>
            </a:r>
          </a:p>
        </p:txBody>
      </p:sp>
      <p:pic>
        <p:nvPicPr>
          <p:cNvPr id="5" name="图片 4">
            <a:extLst>
              <a:ext uri="{FF2B5EF4-FFF2-40B4-BE49-F238E27FC236}">
                <a16:creationId xmlns:a16="http://schemas.microsoft.com/office/drawing/2014/main" id="{D8450AA2-5C94-4083-8B85-00A35850C776}"/>
              </a:ext>
            </a:extLst>
          </p:cNvPr>
          <p:cNvPicPr>
            <a:picLocks noChangeAspect="1"/>
          </p:cNvPicPr>
          <p:nvPr/>
        </p:nvPicPr>
        <p:blipFill>
          <a:blip r:embed="rId2"/>
          <a:stretch>
            <a:fillRect/>
          </a:stretch>
        </p:blipFill>
        <p:spPr>
          <a:xfrm>
            <a:off x="537426" y="2192807"/>
            <a:ext cx="1246769" cy="1069624"/>
          </a:xfrm>
          <a:prstGeom prst="rect">
            <a:avLst/>
          </a:prstGeom>
        </p:spPr>
      </p:pic>
    </p:spTree>
    <p:extLst>
      <p:ext uri="{BB962C8B-B14F-4D97-AF65-F5344CB8AC3E}">
        <p14:creationId xmlns:p14="http://schemas.microsoft.com/office/powerpoint/2010/main" val="36826669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2254486" y="1715671"/>
            <a:ext cx="5655446" cy="1258856"/>
          </a:xfrm>
          <a:prstGeom prst="roundRect">
            <a:avLst/>
          </a:prstGeom>
          <a:solidFill>
            <a:srgbClr val="ACC16A"/>
          </a:solidFill>
        </p:spPr>
        <p:txBody>
          <a:bodyPr wrap="square">
            <a:spAutoFit/>
          </a:bodyPr>
          <a:lstStyle/>
          <a:p>
            <a:pPr lvl="0">
              <a:lnSpc>
                <a:spcPct val="150000"/>
              </a:lnSpc>
              <a:defRPr/>
            </a:pPr>
            <a:r>
              <a:rPr lang="zh-CN" altLang="en-US" sz="2400" dirty="0">
                <a:solidFill>
                  <a:srgbClr val="FFFF00"/>
                </a:solidFill>
                <a:latin typeface="Comic Sans MS" panose="030F0702030302020204" pitchFamily="66" charset="0"/>
                <a:ea typeface="方正卡通简体" panose="03000509000000000000" pitchFamily="65" charset="-122"/>
                <a:cs typeface="Times New Roman" panose="02020603050405020304" pitchFamily="18" charset="0"/>
              </a:rPr>
              <a:t>询问对方做某事的原因的句型：</a:t>
            </a:r>
            <a:endParaRPr lang="en-US" altLang="zh-CN" sz="2400" dirty="0">
              <a:solidFill>
                <a:srgbClr val="FFFF00"/>
              </a:solidFill>
              <a:latin typeface="Comic Sans MS" panose="030F0702030302020204" pitchFamily="66" charset="0"/>
              <a:ea typeface="方正卡通简体" panose="03000509000000000000" pitchFamily="65" charset="-122"/>
              <a:cs typeface="Times New Roman" panose="02020603050405020304" pitchFamily="18" charset="0"/>
            </a:endParaRPr>
          </a:p>
          <a:p>
            <a:pPr lvl="0">
              <a:lnSpc>
                <a:spcPct val="150000"/>
              </a:lnSpc>
              <a:defRPr/>
            </a:pPr>
            <a:r>
              <a:rPr lang="en-US" altLang="zh-CN" sz="2400" dirty="0">
                <a:solidFill>
                  <a:prstClr val="white"/>
                </a:solidFill>
                <a:latin typeface="Comic Sans MS" panose="030F0702030302020204" pitchFamily="66" charset="0"/>
                <a:ea typeface="方正卡通简体" panose="03000509000000000000" pitchFamily="65" charset="-122"/>
                <a:cs typeface="Times New Roman" panose="02020603050405020304" pitchFamily="18" charset="0"/>
              </a:rPr>
              <a:t>Why do/does + </a:t>
            </a:r>
            <a:r>
              <a:rPr lang="zh-CN" altLang="en-US" sz="2400" dirty="0">
                <a:solidFill>
                  <a:prstClr val="white"/>
                </a:solidFill>
                <a:latin typeface="Comic Sans MS" panose="030F0702030302020204" pitchFamily="66" charset="0"/>
                <a:ea typeface="方正卡通简体" panose="03000509000000000000" pitchFamily="65" charset="-122"/>
                <a:cs typeface="Times New Roman" panose="02020603050405020304" pitchFamily="18" charset="0"/>
              </a:rPr>
              <a:t>主语</a:t>
            </a:r>
            <a:r>
              <a:rPr lang="en-US" altLang="zh-CN" sz="2400" dirty="0">
                <a:solidFill>
                  <a:prstClr val="white"/>
                </a:solidFill>
                <a:latin typeface="Comic Sans MS" panose="030F0702030302020204" pitchFamily="66" charset="0"/>
                <a:ea typeface="方正卡通简体" panose="03000509000000000000" pitchFamily="65" charset="-122"/>
                <a:cs typeface="Times New Roman" panose="02020603050405020304" pitchFamily="18" charset="0"/>
              </a:rPr>
              <a:t>+ </a:t>
            </a:r>
            <a:r>
              <a:rPr lang="zh-CN" altLang="en-US" sz="2400" dirty="0">
                <a:solidFill>
                  <a:prstClr val="white"/>
                </a:solidFill>
                <a:latin typeface="Comic Sans MS" panose="030F0702030302020204" pitchFamily="66" charset="0"/>
                <a:ea typeface="方正卡通简体" panose="03000509000000000000" pitchFamily="65" charset="-122"/>
                <a:cs typeface="Times New Roman" panose="02020603050405020304" pitchFamily="18" charset="0"/>
              </a:rPr>
              <a:t>动词原形</a:t>
            </a:r>
            <a:r>
              <a:rPr lang="en-US" altLang="zh-CN" sz="2400" dirty="0">
                <a:solidFill>
                  <a:prstClr val="white"/>
                </a:solidFill>
                <a:latin typeface="Comic Sans MS" panose="030F0702030302020204" pitchFamily="66" charset="0"/>
                <a:ea typeface="方正卡通简体" panose="03000509000000000000" pitchFamily="65" charset="-122"/>
                <a:cs typeface="Times New Roman" panose="02020603050405020304" pitchFamily="18" charset="0"/>
              </a:rPr>
              <a:t>+ </a:t>
            </a:r>
            <a:r>
              <a:rPr lang="zh-CN" altLang="en-US" sz="2400" dirty="0">
                <a:solidFill>
                  <a:prstClr val="white"/>
                </a:solidFill>
                <a:latin typeface="Comic Sans MS" panose="030F0702030302020204" pitchFamily="66" charset="0"/>
                <a:ea typeface="方正卡通简体" panose="03000509000000000000" pitchFamily="65" charset="-122"/>
                <a:cs typeface="Times New Roman" panose="02020603050405020304" pitchFamily="18" charset="0"/>
              </a:rPr>
              <a:t>其他</a:t>
            </a:r>
            <a:r>
              <a:rPr lang="en-US" altLang="zh-CN" sz="2400" dirty="0">
                <a:solidFill>
                  <a:prstClr val="white"/>
                </a:solidFill>
                <a:latin typeface="Comic Sans MS" panose="030F0702030302020204" pitchFamily="66" charset="0"/>
                <a:ea typeface="方正卡通简体" panose="03000509000000000000" pitchFamily="65" charset="-122"/>
                <a:cs typeface="Times New Roman" panose="02020603050405020304" pitchFamily="18" charset="0"/>
              </a:rPr>
              <a:t>?</a:t>
            </a:r>
            <a:endParaRPr lang="zh-CN" altLang="en-US" sz="2400" dirty="0">
              <a:solidFill>
                <a:prstClr val="white"/>
              </a:solidFill>
              <a:latin typeface="Comic Sans MS" panose="030F0702030302020204" pitchFamily="66" charset="0"/>
              <a:ea typeface="方正卡通简体" panose="03000509000000000000" pitchFamily="65" charset="-122"/>
              <a:cs typeface="Times New Roman" panose="02020603050405020304" pitchFamily="18" charset="0"/>
            </a:endParaRPr>
          </a:p>
        </p:txBody>
      </p:sp>
      <p:pic>
        <p:nvPicPr>
          <p:cNvPr id="4" name="图片 3">
            <a:extLst>
              <a:ext uri="{FF2B5EF4-FFF2-40B4-BE49-F238E27FC236}">
                <a16:creationId xmlns:a16="http://schemas.microsoft.com/office/drawing/2014/main" id="{5CF8455D-A8FD-47BE-BB78-A7C5E4E67547}"/>
              </a:ext>
            </a:extLst>
          </p:cNvPr>
          <p:cNvPicPr>
            <a:picLocks noChangeAspect="1"/>
          </p:cNvPicPr>
          <p:nvPr/>
        </p:nvPicPr>
        <p:blipFill>
          <a:blip r:embed="rId3"/>
          <a:stretch>
            <a:fillRect/>
          </a:stretch>
        </p:blipFill>
        <p:spPr>
          <a:xfrm>
            <a:off x="776500" y="2895794"/>
            <a:ext cx="1369058" cy="141241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theme/theme1.xml><?xml version="1.0" encoding="utf-8"?>
<a:theme xmlns:a="http://schemas.openxmlformats.org/drawingml/2006/main" name="Office 主题">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1097</TotalTime>
  <Words>1044</Words>
  <Application>Microsoft Office PowerPoint</Application>
  <PresentationFormat>自定义</PresentationFormat>
  <Paragraphs>151</Paragraphs>
  <Slides>28</Slides>
  <Notes>15</Notes>
  <HiddenSlides>0</HiddenSlides>
  <MMClips>2</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28</vt:i4>
      </vt:variant>
    </vt:vector>
  </HeadingPairs>
  <TitlesOfParts>
    <vt:vector size="35" baseType="lpstr">
      <vt:lpstr>方正卡通简体</vt:lpstr>
      <vt:lpstr>黑体</vt:lpstr>
      <vt:lpstr>宋体</vt:lpstr>
      <vt:lpstr>Arial</vt:lpstr>
      <vt:lpstr>Calibri</vt:lpstr>
      <vt:lpstr>Comic Sans MS</vt:lpstr>
      <vt:lpstr>Office 主题</vt:lpstr>
      <vt:lpstr>外研版·英语·六年级下册</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时代天华</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颖 张</dc:creator>
  <cp:lastModifiedBy>Lecano&amp;Qingmei</cp:lastModifiedBy>
  <cp:revision>243</cp:revision>
  <dcterms:created xsi:type="dcterms:W3CDTF">2019-08-01T01:27:00Z</dcterms:created>
  <dcterms:modified xsi:type="dcterms:W3CDTF">2020-12-16T22:04:35Z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2052-11.1.0.8813</vt:lpwstr>
  </property>
</Properties>
</file>