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7" r:id="rId2"/>
    <p:sldId id="263" r:id="rId3"/>
    <p:sldId id="259" r:id="rId4"/>
    <p:sldId id="261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62" r:id="rId13"/>
    <p:sldId id="275" r:id="rId14"/>
    <p:sldId id="300" r:id="rId15"/>
    <p:sldId id="276" r:id="rId16"/>
    <p:sldId id="264" r:id="rId17"/>
    <p:sldId id="266" r:id="rId18"/>
    <p:sldId id="279" r:id="rId19"/>
    <p:sldId id="280" r:id="rId20"/>
    <p:sldId id="265" r:id="rId21"/>
    <p:sldId id="267" r:id="rId22"/>
    <p:sldId id="281" r:id="rId23"/>
    <p:sldId id="301" r:id="rId24"/>
    <p:sldId id="287" r:id="rId25"/>
    <p:sldId id="288" r:id="rId26"/>
    <p:sldId id="286" r:id="rId27"/>
    <p:sldId id="291" r:id="rId28"/>
    <p:sldId id="289" r:id="rId29"/>
    <p:sldId id="293" r:id="rId30"/>
    <p:sldId id="294" r:id="rId31"/>
    <p:sldId id="292" r:id="rId32"/>
    <p:sldId id="290" r:id="rId33"/>
    <p:sldId id="295" r:id="rId34"/>
    <p:sldId id="296" r:id="rId35"/>
    <p:sldId id="297" r:id="rId36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0C1"/>
    <a:srgbClr val="2E6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4" autoAdjust="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77" y="475"/>
      </p:cViewPr>
      <p:guideLst>
        <p:guide orient="horz" pos="16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7051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220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5634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32915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5148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51487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1046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4273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pPr/>
              <a:t>26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95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6192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4255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8056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4915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81349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471058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17317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3950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753631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2986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5992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9075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8488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7734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8066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5111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56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69"/>
            <a:ext cx="8229600" cy="858044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262"/>
            <a:ext cx="8229600" cy="3397616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1678"/>
            <a:ext cx="2133600" cy="274097"/>
          </a:xfrm>
          <a:prstGeom prst="rect">
            <a:avLst/>
          </a:prstGeom>
        </p:spPr>
        <p:txBody>
          <a:bodyPr/>
          <a:lstStyle/>
          <a:p>
            <a:fld id="{AA104DAA-0920-E74F-98E7-37BC8DB142D1}" type="datetimeFigureOut">
              <a:rPr kumimoji="1" lang="zh-CN" altLang="en-US" smtClean="0"/>
              <a:t>2020/12/14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1678"/>
            <a:ext cx="2895600" cy="27409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1678"/>
            <a:ext cx="2133600" cy="274097"/>
          </a:xfrm>
          <a:prstGeom prst="rect">
            <a:avLst/>
          </a:prstGeom>
        </p:spPr>
        <p:txBody>
          <a:bodyPr/>
          <a:lstStyle/>
          <a:p>
            <a:fld id="{0DA20E11-B6DE-1A44-9A85-C87E31D72E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845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18C6CF-E9D4-4ECB-8996-F371AB7DC2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7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hyperlink" Target="http://leader.jxcn.cn/34/2006-5-23/30060@224468_1.ht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hyperlink" Target="&#36229;&#38142;&#25509;&#25991;&#20214;/look,%20listen%20and%20say.sw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"/><Relationship Id="rId3" Type="http://schemas.openxmlformats.org/officeDocument/2006/relationships/image" Target="../media/image3.png"/><Relationship Id="rId7" Type="http://schemas.openxmlformats.org/officeDocument/2006/relationships/image" Target="../media/image2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hyperlink" Target="&#36229;&#38142;&#25509;&#25991;&#20214;/look,%20listen%20and%20say.sw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36229;&#38142;&#25509;&#25991;&#20214;/listen,%20read%20and%20act%20out.mp3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29.png"/><Relationship Id="rId4" Type="http://schemas.openxmlformats.org/officeDocument/2006/relationships/hyperlink" Target="&#36229;&#38142;&#25509;&#25991;&#20214;/listen,%20read%20and%20act%20out.swf" TargetMode="External"/><Relationship Id="rId9" Type="http://schemas.openxmlformats.org/officeDocument/2006/relationships/hyperlink" Target="new_3l6_m1u1a2.sw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36229;&#38142;&#25509;&#25991;&#20214;/listen,%20read%20and%20act%20out.mp3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29.png"/><Relationship Id="rId4" Type="http://schemas.openxmlformats.org/officeDocument/2006/relationships/hyperlink" Target="&#36229;&#38142;&#25509;&#25991;&#20214;/listen,%20read%20and%20act%20out.swf" TargetMode="External"/><Relationship Id="rId9" Type="http://schemas.openxmlformats.org/officeDocument/2006/relationships/hyperlink" Target="new_3l6_m1u1a2.swf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5" Type="http://schemas.openxmlformats.org/officeDocument/2006/relationships/tags" Target="../tags/tag5.xml"/><Relationship Id="rId10" Type="http://schemas.openxmlformats.org/officeDocument/2006/relationships/image" Target="../media/image10.png"/><Relationship Id="rId4" Type="http://schemas.openxmlformats.org/officeDocument/2006/relationships/tags" Target="../tags/tag4.xml"/><Relationship Id="rId9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hyperlink" Target="http://club.pchome.net/topic_2_3_230138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3.png"/><Relationship Id="rId7" Type="http://schemas.openxmlformats.org/officeDocument/2006/relationships/hyperlink" Target="http://unn.people.com.cn/GB/channel413/414/1020/200206/10/186356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hyperlink" Target="http://leader.jxcn.cn/34/2006-5-23/30060@224468_1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五年级下册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sp>
        <p:nvSpPr>
          <p:cNvPr id="10" name="标题 1">
            <a:hlinkClick r:id="rId4" action="ppaction://hlinksldjump"/>
          </p:cNvPr>
          <p:cNvSpPr txBox="1">
            <a:spLocks/>
          </p:cNvSpPr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13653" y="1495426"/>
            <a:ext cx="685981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1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1  We lived in a small house.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10C4D80-40B6-4956-B5DD-B80040BF4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94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宋体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676996" y="903166"/>
            <a:ext cx="48894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 </a:t>
            </a:r>
            <a:r>
              <a:rPr lang="zh-CN" altLang="en-US" sz="2800" b="1" kern="1200" dirty="0">
                <a:solidFill>
                  <a:srgbClr val="0000FF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+mn-cs"/>
              </a:rPr>
              <a:t>weren’t </a:t>
            </a: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any televisions </a:t>
            </a:r>
            <a:r>
              <a:rPr lang="en-US" altLang="zh-CN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then</a:t>
            </a: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</a:p>
        </p:txBody>
      </p:sp>
      <p:pic>
        <p:nvPicPr>
          <p:cNvPr id="12" name="Picture 4" descr="20060523yudu004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7"/>
          <a:stretch>
            <a:fillRect/>
          </a:stretch>
        </p:blipFill>
        <p:spPr bwMode="auto">
          <a:xfrm>
            <a:off x="142818" y="888386"/>
            <a:ext cx="3067396" cy="1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7"/>
          <a:stretch>
            <a:fillRect/>
          </a:stretch>
        </p:blipFill>
        <p:spPr>
          <a:xfrm>
            <a:off x="4821803" y="2184685"/>
            <a:ext cx="3669365" cy="2310313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644776" y="2974435"/>
            <a:ext cx="403849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8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 watch TV every day</a:t>
            </a:r>
            <a:r>
              <a:rPr lang="zh-CN" altLang="en-US" sz="28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300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宋体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19" name="WordArt 3"/>
          <p:cNvSpPr>
            <a:spLocks noChangeArrowheads="1" noChangeShapeType="1"/>
          </p:cNvSpPr>
          <p:nvPr/>
        </p:nvSpPr>
        <p:spPr bwMode="auto">
          <a:xfrm>
            <a:off x="2319687" y="138814"/>
            <a:ext cx="3763479" cy="7948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-1306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 panose="030F0702030302020204" pitchFamily="66" charset="0"/>
              </a:rPr>
              <a:t>Sentence pattern</a:t>
            </a:r>
            <a:endParaRPr lang="zh-CN" altLang="en-US" sz="3600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850235" y="984800"/>
            <a:ext cx="6076675" cy="33239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rPr>
              <a:t>There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rPr>
              <a:t>is/isn't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rPr>
              <a:t> …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</a:rPr>
              <a:t>表达“现在（没）有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</a:rPr>
              <a:t>”。</a:t>
            </a: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rPr>
              <a:t>was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/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rPr>
              <a:t>wasn't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 …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</a:rPr>
              <a:t>     表达“过去（没）有</a:t>
            </a:r>
            <a:r>
              <a:rPr lang="en-US" altLang="zh-CN" sz="28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</a:rPr>
              <a:t>”。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50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7" name="图片 6" descr="视频播放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991" y="279315"/>
            <a:ext cx="493225" cy="420235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2377754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4183" y="337627"/>
            <a:ext cx="2005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Look, listen and say</a:t>
            </a:r>
            <a:endParaRPr lang="zh-CN" altLang="en-US" dirty="0">
              <a:solidFill>
                <a:srgbClr val="8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3521" y="809966"/>
            <a:ext cx="4862728" cy="387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87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宋体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85" l="3814" r="89831">
                        <a14:foregroundMark x1="35381" y1="54077" x2="43008" y2="53433"/>
                        <a14:backgroundMark x1="59746" y1="9871" x2="61653" y2="18670"/>
                        <a14:backgroundMark x1="64831" y1="13090" x2="69703" y2="18884"/>
                        <a14:backgroundMark x1="79237" y1="7296" x2="84110" y2="25536"/>
                        <a14:backgroundMark x1="81568" y1="19099" x2="82839" y2="28112"/>
                        <a14:backgroundMark x1="81356" y1="4292" x2="84534" y2="10086"/>
                        <a14:backgroundMark x1="80297" y1="1717" x2="78814" y2="6009"/>
                        <a14:backgroundMark x1="72034" y1="21030" x2="70339" y2="227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08" y="1202417"/>
            <a:ext cx="2088628" cy="2062078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99173" y="601506"/>
            <a:ext cx="805835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Answer two questions according to the Video.</a:t>
            </a:r>
            <a:endParaRPr lang="zh-CN" altLang="en-US" sz="2400" b="1" kern="0" dirty="0"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634938" y="1296684"/>
            <a:ext cx="805835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1. How many cats are there on the chair now.</a:t>
            </a:r>
            <a:endParaRPr lang="zh-CN" altLang="en-US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695246" y="2426581"/>
            <a:ext cx="805835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2. How many cats were there on the chair then.</a:t>
            </a:r>
            <a:endParaRPr lang="zh-CN" altLang="en-US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101951" y="1873945"/>
            <a:ext cx="321817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is only one.</a:t>
            </a:r>
            <a:endParaRPr lang="zh-CN" altLang="en-US" sz="2800" b="1" kern="0" dirty="0">
              <a:solidFill>
                <a:srgbClr val="FF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2233900" y="2979217"/>
            <a:ext cx="450864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were two cats.</a:t>
            </a:r>
            <a:endParaRPr lang="zh-CN" altLang="en-US" sz="2800" b="1" kern="0" dirty="0">
              <a:solidFill>
                <a:srgbClr val="FF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52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7" name="图片 6" descr="视频播放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991" y="279315"/>
            <a:ext cx="493225" cy="420235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2377754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4183" y="337627"/>
            <a:ext cx="2005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Look, listen and say</a:t>
            </a:r>
            <a:endParaRPr lang="zh-CN" altLang="en-US" dirty="0">
              <a:solidFill>
                <a:srgbClr val="8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2901" y="1055078"/>
            <a:ext cx="7732201" cy="2250830"/>
            <a:chOff x="993087" y="1055078"/>
            <a:chExt cx="6756133" cy="30547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96" b="5798"/>
            <a:stretch/>
          </p:blipFill>
          <p:spPr>
            <a:xfrm>
              <a:off x="993087" y="1055078"/>
              <a:ext cx="3788704" cy="3054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055078"/>
              <a:ext cx="3177220" cy="3054700"/>
            </a:xfrm>
            <a:prstGeom prst="rect">
              <a:avLst/>
            </a:prstGeom>
          </p:spPr>
        </p:pic>
      </p:grp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898796" y="3446585"/>
            <a:ext cx="390504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 kern="0" dirty="0">
                <a:solidFill>
                  <a:srgbClr val="00B0F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Lingling:</a:t>
            </a: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Look, there are two</a:t>
            </a:r>
          </a:p>
          <a:p>
            <a:pPr algn="l" defTabSz="91440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  beautiful cats on the </a:t>
            </a:r>
          </a:p>
          <a:p>
            <a:pPr algn="l" defTabSz="91440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  chair.</a:t>
            </a:r>
            <a:endParaRPr lang="zh-CN" altLang="en-US" sz="2000" b="1" kern="0" dirty="0"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603875" y="3305908"/>
            <a:ext cx="390707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</a:t>
            </a:r>
            <a:r>
              <a:rPr lang="en-US" altLang="zh-CN" sz="2000" b="1" kern="0" dirty="0">
                <a:solidFill>
                  <a:srgbClr val="00B0F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Sam:</a:t>
            </a: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is only one now.</a:t>
            </a:r>
          </a:p>
          <a:p>
            <a:pPr algn="l" defTabSz="914400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 kern="0" dirty="0">
                <a:solidFill>
                  <a:srgbClr val="00B0F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Lingling:</a:t>
            </a:r>
            <a:r>
              <a:rPr lang="en-US" altLang="zh-CN" sz="20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Well, there were two</a:t>
            </a:r>
            <a:endParaRPr lang="zh-CN" altLang="en-US" sz="2000" b="1" kern="0" dirty="0"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941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宋体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1951" y="25696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选择合适的单词填空。</a:t>
            </a:r>
            <a:endParaRPr lang="en-US" altLang="zh-CN" sz="2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1951" y="833791"/>
            <a:ext cx="3199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is    are    was    were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9711" y="1187883"/>
            <a:ext cx="104391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1. There </a:t>
            </a:r>
            <a:r>
              <a:rPr lang="en-US" altLang="zh-CN" sz="2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a</a:t>
            </a:r>
            <a:r>
              <a:rPr lang="zh-CN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big house now.</a:t>
            </a:r>
          </a:p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2. There </a:t>
            </a:r>
            <a:r>
              <a:rPr lang="en-US" altLang="zh-CN" sz="2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a small house many years ago.</a:t>
            </a:r>
          </a:p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3. There </a:t>
            </a:r>
            <a:r>
              <a:rPr lang="en-US" altLang="zh-CN" sz="2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many computers and televisions now.</a:t>
            </a:r>
          </a:p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4. There </a:t>
            </a:r>
            <a:r>
              <a:rPr lang="en-US" altLang="zh-CN" sz="2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 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not any televisions many years ago.</a:t>
            </a:r>
          </a:p>
        </p:txBody>
      </p:sp>
      <p:sp>
        <p:nvSpPr>
          <p:cNvPr id="12" name="矩形 11"/>
          <p:cNvSpPr/>
          <p:nvPr/>
        </p:nvSpPr>
        <p:spPr>
          <a:xfrm>
            <a:off x="2020385" y="1419906"/>
            <a:ext cx="420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  <a:endParaRPr lang="zh-CN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80122" y="2124403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was</a:t>
            </a:r>
            <a:endParaRPr lang="zh-CN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80122" y="2897720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are</a:t>
            </a:r>
            <a:endParaRPr lang="zh-CN" altLang="en-US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1154" y="3625379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were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00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4" name="图片 3" descr="标题栏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47" y="121544"/>
            <a:ext cx="2038864" cy="839922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363984" y="372184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77358" y="307918"/>
            <a:ext cx="2056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New words</a:t>
            </a:r>
            <a:r>
              <a:rPr lang="zh-CN" altLang="en-US" sz="2400" dirty="0">
                <a:latin typeface="Comic Sans MS" panose="030F0702030302020204" pitchFamily="66" charset="0"/>
              </a:rPr>
              <a:t>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79624" y="1100952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still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8679" y="1649300"/>
            <a:ext cx="1773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programme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8679" y="2280692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lady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8679" y="2868441"/>
            <a:ext cx="1822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interviewer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8679" y="3464678"/>
            <a:ext cx="2162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grandchildren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6627" y="112694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还，仍然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35532" y="1710855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（电视或广播）节目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06320" y="230709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女士，夫人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25721" y="29180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采访者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23012" y="3514289"/>
            <a:ext cx="5521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grandchild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的复试形式）（外）孙子；（外）孙女</a:t>
            </a:r>
          </a:p>
        </p:txBody>
      </p:sp>
    </p:spTree>
    <p:extLst>
      <p:ext uri="{BB962C8B-B14F-4D97-AF65-F5344CB8AC3E}">
        <p14:creationId xmlns:p14="http://schemas.microsoft.com/office/powerpoint/2010/main" val="962015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015987" y="-107816"/>
            <a:ext cx="289775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</a:rPr>
              <a:t>Practice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44776" y="981939"/>
            <a:ext cx="71304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 eaLnBrk="1" hangingPunct="1">
              <a:buFontTx/>
              <a:buNone/>
            </a:pPr>
            <a:r>
              <a:rPr lang="zh-CN" altLang="en-US" u="sng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There is</a:t>
            </a:r>
            <a:r>
              <a:rPr lang="zh-CN" altLang="en-US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 a big house </a:t>
            </a:r>
            <a:r>
              <a:rPr lang="en-US" altLang="zh-CN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now</a:t>
            </a:r>
            <a:r>
              <a:rPr lang="zh-CN" altLang="en-US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.</a:t>
            </a:r>
          </a:p>
          <a:p>
            <a:pPr defTabSz="914400" eaLnBrk="1" hangingPunct="1">
              <a:buFontTx/>
              <a:buNone/>
            </a:pPr>
            <a:r>
              <a:rPr lang="zh-CN" altLang="en-US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现在有一个大房子。</a:t>
            </a:r>
          </a:p>
          <a:p>
            <a:pPr marL="0" indent="0" defTabSz="914400" eaLnBrk="1" hangingPunct="1">
              <a:lnSpc>
                <a:spcPct val="150000"/>
              </a:lnSpc>
              <a:buFontTx/>
              <a:buNone/>
            </a:pPr>
            <a:endParaRPr lang="en-US" altLang="zh-CN" sz="2800" kern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defTabSz="914400" eaLnBrk="1" hangingPunct="1">
              <a:lnSpc>
                <a:spcPct val="150000"/>
              </a:lnSpc>
              <a:buFontTx/>
              <a:buNone/>
            </a:pPr>
            <a:r>
              <a:rPr lang="zh-CN" altLang="en-US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许多年前有一个小房子。</a:t>
            </a:r>
          </a:p>
        </p:txBody>
      </p:sp>
      <p:sp>
        <p:nvSpPr>
          <p:cNvPr id="9" name="矩形 8"/>
          <p:cNvSpPr/>
          <p:nvPr/>
        </p:nvSpPr>
        <p:spPr>
          <a:xfrm>
            <a:off x="644776" y="2124939"/>
            <a:ext cx="8015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u="sng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There was</a:t>
            </a:r>
            <a:r>
              <a:rPr lang="zh-CN" altLang="en-US" sz="3200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 a small house </a:t>
            </a:r>
            <a:r>
              <a:rPr lang="en-US" altLang="zh-CN" sz="3200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many years </a:t>
            </a:r>
            <a:r>
              <a:rPr lang="en-US" altLang="zh-CN" sz="3200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ago</a:t>
            </a:r>
            <a:r>
              <a:rPr lang="zh-CN" altLang="en-US" sz="3200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989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828498" y="-114484"/>
            <a:ext cx="32419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</a:rPr>
              <a:t>Practice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47254" y="1116682"/>
            <a:ext cx="7915563" cy="284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There are many computers and televisions 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now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现在有很多电脑和电视。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There weren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’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t any televisions 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many years ago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宋体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许多年前没有电视。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369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776" y="1714394"/>
            <a:ext cx="2966964" cy="213431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341" y="824059"/>
            <a:ext cx="88184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Let’s know more about changing of  China from a </a:t>
            </a:r>
            <a:r>
              <a:rPr lang="en-US" altLang="zh-CN" sz="2200" b="1" dirty="0" err="1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programme</a:t>
            </a:r>
            <a:r>
              <a:rPr lang="en-US" altLang="zh-CN" sz="22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  <a:endParaRPr lang="zh-CN" altLang="en-US" sz="2200" b="1" dirty="0">
              <a:solidFill>
                <a:srgbClr val="00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8711" y="1254946"/>
            <a:ext cx="25939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programme</a:t>
            </a:r>
            <a:endParaRPr lang="zh-CN" altLang="en-US" sz="1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5428" y="131650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节目</a:t>
            </a:r>
            <a:endParaRPr lang="zh-CN" altLang="en-US" sz="32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12754" y="1901277"/>
            <a:ext cx="26613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interviewer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74060" y="190603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采访者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/>
          <a:srcRect b="9545"/>
          <a:stretch/>
        </p:blipFill>
        <p:spPr>
          <a:xfrm>
            <a:off x="3956264" y="2486053"/>
            <a:ext cx="2900121" cy="159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0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2861"/>
            <a:ext cx="9144000" cy="5879592"/>
          </a:xfrm>
          <a:prstGeom prst="rect">
            <a:avLst/>
          </a:prstGeom>
        </p:spPr>
      </p:pic>
      <p:pic>
        <p:nvPicPr>
          <p:cNvPr id="2" name="图片 1" descr="标题栏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157056"/>
            <a:ext cx="2038864" cy="839922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346228" y="398818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pic>
        <p:nvPicPr>
          <p:cNvPr id="6" name="Picture 14" descr="6898734_170303844000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69" y="969823"/>
            <a:ext cx="2992329" cy="195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60369" y="904936"/>
            <a:ext cx="1387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1973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grpSp>
        <p:nvGrpSpPr>
          <p:cNvPr id="8" name="Group 21"/>
          <p:cNvGrpSpPr/>
          <p:nvPr/>
        </p:nvGrpSpPr>
        <p:grpSpPr bwMode="auto">
          <a:xfrm>
            <a:off x="5815646" y="2118933"/>
            <a:ext cx="3019645" cy="2047225"/>
            <a:chOff x="1920" y="1170"/>
            <a:chExt cx="3840" cy="2881"/>
          </a:xfrm>
        </p:grpSpPr>
        <p:pic>
          <p:nvPicPr>
            <p:cNvPr id="9" name="Picture 19" descr="未标题-1 拷贝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296"/>
              <a:ext cx="3840" cy="2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2367" y="1170"/>
              <a:ext cx="1767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2018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年</a:t>
              </a:r>
            </a:p>
          </p:txBody>
        </p:sp>
      </p:grp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46228" y="3187313"/>
            <a:ext cx="47688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China is changing.</a:t>
            </a:r>
            <a:endParaRPr lang="en-US" altLang="zh-CN" sz="4000" b="1" dirty="0">
              <a:solidFill>
                <a:srgbClr val="73076E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2387" y="794418"/>
            <a:ext cx="20249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44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Times New Roman" panose="02020603050405020304" pitchFamily="18" charset="0"/>
              </a:rPr>
              <a:t>ge</a:t>
            </a:r>
            <a:endParaRPr lang="zh-CN" altLang="en-US" sz="1100" dirty="0">
              <a:solidFill>
                <a:srgbClr val="0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90425" y="99697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改变，变化</a:t>
            </a:r>
          </a:p>
        </p:txBody>
      </p:sp>
    </p:spTree>
    <p:extLst>
      <p:ext uri="{BB962C8B-B14F-4D97-AF65-F5344CB8AC3E}">
        <p14:creationId xmlns:p14="http://schemas.microsoft.com/office/powerpoint/2010/main" val="320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7" name="图片 6" descr="视频播放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633" y="316199"/>
            <a:ext cx="493225" cy="420235"/>
          </a:xfrm>
          <a:prstGeom prst="rect">
            <a:avLst/>
          </a:prstGeom>
        </p:spPr>
      </p:pic>
      <p:pic>
        <p:nvPicPr>
          <p:cNvPr id="8" name="图片 7" descr="音频播放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72" y="206376"/>
            <a:ext cx="634524" cy="634524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2177835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6462" y="329587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listen and say</a:t>
            </a:r>
            <a:endParaRPr lang="zh-CN" altLang="en-US" dirty="0">
              <a:solidFill>
                <a:srgbClr val="800000"/>
              </a:solidFill>
            </a:endParaRPr>
          </a:p>
        </p:txBody>
      </p:sp>
      <p:pic>
        <p:nvPicPr>
          <p:cNvPr id="9" name="图片 8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83776" y="1342566"/>
            <a:ext cx="4361415" cy="30308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2143" y="840900"/>
            <a:ext cx="70246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The </a:t>
            </a:r>
            <a:r>
              <a:rPr lang="en-US" altLang="zh-CN" sz="2200" b="1" dirty="0" err="1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programme</a:t>
            </a:r>
            <a:r>
              <a:rPr lang="en-US" altLang="zh-CN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is about </a:t>
            </a:r>
            <a:r>
              <a:rPr lang="en-US" altLang="zh-CN" sz="2200" b="1" u="sng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</a:t>
            </a:r>
            <a:r>
              <a:rPr lang="en-US" altLang="zh-CN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  <a:r>
              <a:rPr lang="zh-CN" altLang="en-US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200" b="1" dirty="0" err="1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A.China</a:t>
            </a:r>
            <a:r>
              <a:rPr lang="en-US" altLang="zh-CN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B.UK</a:t>
            </a:r>
            <a:r>
              <a:rPr lang="zh-CN" altLang="en-US" sz="22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013165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170" y="1119357"/>
            <a:ext cx="2693010" cy="27722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1026" y="1142534"/>
            <a:ext cx="2443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grandparents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1026" y="2866423"/>
            <a:ext cx="2509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grandchildren</a:t>
            </a:r>
            <a:endParaRPr lang="zh-CN" altLang="en-US" sz="2800" b="1" dirty="0">
              <a:solidFill>
                <a:srgbClr val="FFFF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9387" y="1372983"/>
            <a:ext cx="3015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grand+parents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79387" y="2404758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grand+children</a:t>
            </a:r>
            <a:endParaRPr lang="zh-CN" altLang="en-US" sz="3200" b="1" dirty="0">
              <a:solidFill>
                <a:schemeClr val="bg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09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3121332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2557" y="316095"/>
            <a:ext cx="2497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listen repeat and answer</a:t>
            </a:r>
            <a:endParaRPr lang="zh-CN" altLang="en-US" dirty="0">
              <a:solidFill>
                <a:srgbClr val="8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2749" y="981472"/>
            <a:ext cx="8454995" cy="3657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i="1" dirty="0">
                <a:latin typeface="Comic Sans MS" panose="030F0702030302020204" pitchFamily="66" charset="0"/>
              </a:rPr>
              <a:t>Lingling is still in the UK with Sam and Amy.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</a:t>
            </a: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Amy: </a:t>
            </a:r>
            <a:r>
              <a:rPr lang="en-US" altLang="zh-CN" sz="2000" dirty="0">
                <a:latin typeface="Comic Sans MS" panose="030F0702030302020204" pitchFamily="66" charset="0"/>
              </a:rPr>
              <a:t>Look, Lingling! It's a programme about China. Come and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         watch!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        Lingling: </a:t>
            </a:r>
            <a:r>
              <a:rPr lang="en-US" altLang="zh-CN" sz="2000" dirty="0">
                <a:latin typeface="Comic Sans MS" panose="030F0702030302020204" pitchFamily="66" charset="0"/>
              </a:rPr>
              <a:t>I'm coming!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</a:t>
            </a: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Old lady: </a:t>
            </a:r>
            <a:r>
              <a:rPr lang="en-US" altLang="zh-CN" sz="2000" dirty="0">
                <a:latin typeface="Comic Sans MS" panose="030F0702030302020204" pitchFamily="66" charset="0"/>
              </a:rPr>
              <a:t>Life was very different in China many years ago.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Interviewer:</a:t>
            </a:r>
            <a:r>
              <a:rPr lang="en-US" altLang="zh-CN" sz="2000" dirty="0">
                <a:latin typeface="Comic Sans MS" panose="030F0702030302020204" pitchFamily="66" charset="0"/>
              </a:rPr>
              <a:t> How was it different?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</a:t>
            </a: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Old lady: </a:t>
            </a:r>
            <a:r>
              <a:rPr lang="en-US" altLang="zh-CN" sz="2000" dirty="0">
                <a:latin typeface="Comic Sans MS" panose="030F0702030302020204" pitchFamily="66" charset="0"/>
              </a:rPr>
              <a:t>We lived in a small house. We didn't have enough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        food. There weren't many buses. There weren't any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        televisions.</a:t>
            </a:r>
          </a:p>
        </p:txBody>
      </p:sp>
      <p:pic>
        <p:nvPicPr>
          <p:cNvPr id="3" name="listen, read and act out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5086" y="235791"/>
            <a:ext cx="546920" cy="5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3121332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2557" y="316095"/>
            <a:ext cx="2497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listen repeat and answer</a:t>
            </a:r>
            <a:endParaRPr lang="zh-CN" altLang="en-US" dirty="0">
              <a:solidFill>
                <a:srgbClr val="8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9053" y="1138983"/>
            <a:ext cx="807852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Interviewer: </a:t>
            </a:r>
            <a:r>
              <a:rPr lang="en-US" altLang="zh-CN" sz="2000" dirty="0">
                <a:latin typeface="Comic Sans MS" panose="030F0702030302020204" pitchFamily="66" charset="0"/>
              </a:rPr>
              <a:t>How about now?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</a:t>
            </a: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Old lady: </a:t>
            </a:r>
            <a:r>
              <a:rPr lang="en-US" altLang="zh-CN" sz="2000" dirty="0">
                <a:latin typeface="Comic Sans MS" panose="030F0702030302020204" pitchFamily="66" charset="0"/>
              </a:rPr>
              <a:t>We live in a big house. We've got lots of food. There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        are lots of buses and cars. I watch TV every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                    day. Yesterday I watched TV with my grandchildren.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Interviewer: </a:t>
            </a:r>
            <a:r>
              <a:rPr lang="en-US" altLang="zh-CN" sz="2000" dirty="0">
                <a:latin typeface="Comic Sans MS" panose="030F0702030302020204" pitchFamily="66" charset="0"/>
              </a:rPr>
              <a:t>Thank you for talking to us.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            Amy: </a:t>
            </a:r>
            <a:r>
              <a:rPr lang="en-US" altLang="zh-CN" sz="2000" dirty="0">
                <a:latin typeface="Comic Sans MS" panose="030F0702030302020204" pitchFamily="66" charset="0"/>
              </a:rPr>
              <a:t>China is changing.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Comic Sans MS" panose="030F0702030302020204" pitchFamily="66" charset="0"/>
              </a:rPr>
              <a:t>       Lingling: </a:t>
            </a:r>
            <a:r>
              <a:rPr lang="en-US" altLang="zh-CN" sz="2000" dirty="0">
                <a:latin typeface="Comic Sans MS" panose="030F0702030302020204" pitchFamily="66" charset="0"/>
              </a:rPr>
              <a:t>I miss China! I miss my grandma!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3" name="listen, read and act out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11640" y="218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5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85201" y="1194489"/>
            <a:ext cx="8058354" cy="290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rgbClr val="00B0F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Life was very different in China many years ago.</a:t>
            </a: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1.There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any buses.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were, weren’t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2.There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any televisions.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were, weren’t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3.We lived in a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house.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big, small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4.We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have enough food.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did, didn’t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5201" y="91891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根据课文内容填空。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61500" y="1887480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weren’t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731356" y="2389337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weren’t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992101" y="2929835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small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87151" y="3496626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didn’t</a:t>
            </a:r>
          </a:p>
        </p:txBody>
      </p:sp>
    </p:spTree>
    <p:extLst>
      <p:ext uri="{BB962C8B-B14F-4D97-AF65-F5344CB8AC3E}">
        <p14:creationId xmlns:p14="http://schemas.microsoft.com/office/powerpoint/2010/main" val="246985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85201" y="1194489"/>
            <a:ext cx="8058354" cy="290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rgbClr val="F270C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Life is very different now.</a:t>
            </a: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1.There are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buses and cars.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lots of, lot of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2.We live in a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house.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small, big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  <a:p>
            <a:pPr algn="l" defTabSz="914400" eaLnBrk="1" hangingPunct="1">
              <a:spcBef>
                <a:spcPct val="50000"/>
              </a:spcBef>
            </a:pP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3.We have got </a:t>
            </a:r>
            <a:r>
              <a:rPr lang="en-US" altLang="zh-CN" sz="2400" b="1" u="sng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   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food.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（</a:t>
            </a:r>
            <a:r>
              <a:rPr lang="en-US" altLang="zh-CN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lot of, lots of</a:t>
            </a:r>
            <a:r>
              <a:rPr lang="zh-CN" altLang="en-US" sz="2400" b="1" kern="0" dirty="0">
                <a:solidFill>
                  <a:schemeClr val="tx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）</a:t>
            </a:r>
            <a:endParaRPr lang="en-US" altLang="zh-CN" sz="2400" b="1" kern="0" dirty="0">
              <a:solidFill>
                <a:schemeClr val="tx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201" y="91891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根据课文内容填空。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76114" y="2109953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lots of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914650" y="2663524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big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86692" y="3213849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lots of</a:t>
            </a:r>
          </a:p>
        </p:txBody>
      </p:sp>
    </p:spTree>
    <p:extLst>
      <p:ext uri="{BB962C8B-B14F-4D97-AF65-F5344CB8AC3E}">
        <p14:creationId xmlns:p14="http://schemas.microsoft.com/office/powerpoint/2010/main" val="63135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pic>
        <p:nvPicPr>
          <p:cNvPr id="7" name="图片 6" descr="视频播放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660" y="265192"/>
            <a:ext cx="493225" cy="420235"/>
          </a:xfrm>
          <a:prstGeom prst="rect">
            <a:avLst/>
          </a:prstGeom>
        </p:spPr>
      </p:pic>
      <p:pic>
        <p:nvPicPr>
          <p:cNvPr id="8" name="图片 7" descr="音频播放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099" y="155369"/>
            <a:ext cx="634524" cy="634524"/>
          </a:xfrm>
          <a:prstGeom prst="rect">
            <a:avLst/>
          </a:prstGeom>
        </p:spPr>
      </p:pic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" y="218539"/>
            <a:ext cx="2177835" cy="591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8618" y="329587"/>
            <a:ext cx="2039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</a:rPr>
              <a:t>Role-based reading </a:t>
            </a:r>
            <a:endParaRPr lang="zh-CN" altLang="en-US" dirty="0">
              <a:solidFill>
                <a:srgbClr val="800000"/>
              </a:solidFill>
            </a:endParaRPr>
          </a:p>
        </p:txBody>
      </p:sp>
      <p:pic>
        <p:nvPicPr>
          <p:cNvPr id="9" name="图片 8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08215" y="1061213"/>
            <a:ext cx="4361415" cy="303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56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5041" y="2814422"/>
            <a:ext cx="8568886" cy="91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was a small house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four years ago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. He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lived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in it.</a:t>
            </a:r>
          </a:p>
        </p:txBody>
      </p:sp>
      <p:pic>
        <p:nvPicPr>
          <p:cNvPr id="8" name="Picture 4" descr="QQ截图未命名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85" y="70941"/>
            <a:ext cx="4048403" cy="259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5801294" y="265192"/>
            <a:ext cx="1873250" cy="647700"/>
          </a:xfrm>
          <a:prstGeom prst="line">
            <a:avLst/>
          </a:prstGeom>
          <a:noFill/>
          <a:ln w="174625">
            <a:solidFill>
              <a:srgbClr val="00B0F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587" y="3303848"/>
            <a:ext cx="82962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kern="0" dirty="0">
                <a:solidFill>
                  <a:srgbClr val="009999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Now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there is a big house. He </a:t>
            </a:r>
            <a:r>
              <a:rPr lang="en-US" altLang="zh-CN" sz="2400" b="1" kern="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lives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in it.</a:t>
            </a:r>
          </a:p>
        </p:txBody>
      </p:sp>
    </p:spTree>
    <p:extLst>
      <p:ext uri="{BB962C8B-B14F-4D97-AF65-F5344CB8AC3E}">
        <p14:creationId xmlns:p14="http://schemas.microsoft.com/office/powerpoint/2010/main" val="147414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52736" y="2840901"/>
            <a:ext cx="7584782" cy="103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 eaLnBrk="1" hangingPunct="1"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was </a:t>
            </a:r>
            <a:r>
              <a:rPr lang="en-US" altLang="zh-CN" sz="2400" b="1" u="sng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a small apple tree</a:t>
            </a: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four years ago .</a:t>
            </a:r>
          </a:p>
        </p:txBody>
      </p:sp>
      <p:sp>
        <p:nvSpPr>
          <p:cNvPr id="9" name="矩形 8"/>
          <p:cNvSpPr/>
          <p:nvPr/>
        </p:nvSpPr>
        <p:spPr>
          <a:xfrm>
            <a:off x="699510" y="3375717"/>
            <a:ext cx="5367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Now there is </a:t>
            </a:r>
            <a:r>
              <a:rPr lang="en-US" altLang="zh-CN" sz="2400" b="1" u="sng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a big apple tree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</a:p>
        </p:txBody>
      </p:sp>
      <p:pic>
        <p:nvPicPr>
          <p:cNvPr id="11" name="Picture 4" descr="QQ截图未命名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85" y="70941"/>
            <a:ext cx="4048403" cy="259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4634646" y="133166"/>
            <a:ext cx="1873250" cy="647700"/>
          </a:xfrm>
          <a:prstGeom prst="line">
            <a:avLst/>
          </a:prstGeom>
          <a:noFill/>
          <a:ln w="174625">
            <a:solidFill>
              <a:srgbClr val="F270C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11" name="Picture 4" descr="QQ截图未命名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85" y="70941"/>
            <a:ext cx="4048403" cy="259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3107757" y="528820"/>
            <a:ext cx="1873250" cy="647700"/>
          </a:xfrm>
          <a:prstGeom prst="line">
            <a:avLst/>
          </a:prstGeom>
          <a:noFill/>
          <a:ln w="174625">
            <a:solidFill>
              <a:srgbClr val="F270C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67861" y="2901030"/>
            <a:ext cx="9372473" cy="87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 eaLnBrk="1" hangingPunct="1">
              <a:buFontTx/>
              <a:buNone/>
            </a:pPr>
            <a:r>
              <a:rPr lang="en-US" altLang="zh-CN" sz="2400" b="1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A little boy </a:t>
            </a:r>
            <a:r>
              <a:rPr lang="en-US" altLang="zh-CN" sz="2400" b="1" kern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  <a:r>
              <a:rPr lang="en-US" altLang="zh-CN" sz="2400" b="1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flying a kite four years ago.</a:t>
            </a:r>
            <a:endParaRPr lang="en-US" altLang="zh-CN" sz="2400" b="1" kern="0" dirty="0"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7861" y="3470583"/>
            <a:ext cx="6503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Now he </a:t>
            </a:r>
            <a:r>
              <a:rPr lang="en-US" altLang="zh-CN" sz="2400" b="1" kern="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is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listening to music.</a:t>
            </a:r>
          </a:p>
        </p:txBody>
      </p:sp>
    </p:spTree>
    <p:extLst>
      <p:ext uri="{BB962C8B-B14F-4D97-AF65-F5344CB8AC3E}">
        <p14:creationId xmlns:p14="http://schemas.microsoft.com/office/powerpoint/2010/main" val="205424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429790" y="1152354"/>
            <a:ext cx="64945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Life </a:t>
            </a:r>
            <a:r>
              <a:rPr lang="en-US" altLang="zh-CN" sz="2000" b="1" u="sng" dirty="0">
                <a:solidFill>
                  <a:srgbClr val="FFFF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  <a:r>
              <a:rPr lang="en-US" altLang="zh-CN" sz="2000" b="1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very </a:t>
            </a:r>
            <a:r>
              <a:rPr lang="en-US" altLang="zh-CN" sz="2000" b="1" dirty="0">
                <a:solidFill>
                  <a:srgbClr val="00B0F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different</a:t>
            </a:r>
            <a:r>
              <a:rPr lang="en-US" altLang="zh-CN" sz="2000" b="1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in China many years ago.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42911" y="1821637"/>
            <a:ext cx="933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fe</a:t>
            </a:r>
            <a:endParaRPr lang="zh-CN" altLang="en-US" sz="3600" dirty="0">
              <a:solidFill>
                <a:schemeClr val="bg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2414" y="315035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11950" y="2457170"/>
            <a:ext cx="22509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d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ffer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en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</a:t>
            </a:r>
            <a:endParaRPr lang="zh-CN" altLang="en-US" sz="3600" dirty="0">
              <a:solidFill>
                <a:schemeClr val="bg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7169" y="18524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70974" y="3072724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a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o</a:t>
            </a:r>
            <a:endParaRPr lang="zh-CN" altLang="en-US" sz="3600" dirty="0">
              <a:solidFill>
                <a:srgbClr val="FF0000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6926" y="25166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不同的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3F00719-37B6-46DB-A920-910EC6D6B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11" name="Picture 4" descr="QQ截图未命名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85" y="70941"/>
            <a:ext cx="4048403" cy="259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4258636" y="528820"/>
            <a:ext cx="1873250" cy="647700"/>
          </a:xfrm>
          <a:prstGeom prst="line">
            <a:avLst/>
          </a:prstGeom>
          <a:noFill/>
          <a:ln w="174625">
            <a:solidFill>
              <a:srgbClr val="F270C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644776" y="2843087"/>
            <a:ext cx="8280400" cy="124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 eaLnBrk="1" hangingPunct="1">
              <a:buFontTx/>
              <a:buNone/>
            </a:pPr>
            <a:r>
              <a:rPr lang="en-US" altLang="zh-CN" sz="2400" b="1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</a:t>
            </a:r>
            <a:r>
              <a:rPr lang="en-US" altLang="zh-CN" sz="2400" b="1" kern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  <a:r>
              <a:rPr lang="en-US" altLang="zh-CN" sz="2400" b="1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</a:t>
            </a:r>
            <a:r>
              <a:rPr lang="en-US" altLang="zh-CN" sz="2400" b="1" u="sng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a small dog</a:t>
            </a:r>
            <a:r>
              <a:rPr lang="en-US" altLang="zh-CN" sz="2400" b="1" kern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four years ago. </a:t>
            </a:r>
            <a:endParaRPr lang="en-US" altLang="zh-CN" sz="2400" b="1" kern="0" dirty="0"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8997" y="3466950"/>
            <a:ext cx="4243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Now there </a:t>
            </a:r>
            <a:r>
              <a:rPr lang="en-US" altLang="zh-CN" sz="2400" b="1" kern="0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are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</a:t>
            </a:r>
            <a:r>
              <a:rPr lang="en-US" altLang="zh-CN" sz="2400" b="1" u="sng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three dogs</a:t>
            </a:r>
            <a:r>
              <a:rPr lang="en-US" altLang="zh-CN" sz="2400" b="1" kern="0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824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6686" y="0"/>
            <a:ext cx="5650884" cy="106386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81150" y="1063869"/>
            <a:ext cx="7663723" cy="35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was a small house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four years ago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. He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lived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in it.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Now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there is a big house. He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lives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in it.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Four years ago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there was a small apple tree.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Now there is a big apple tree.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A little boy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flying a kite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four years ago.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Now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he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is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listening to music.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a small dog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four years ago.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Now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there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are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德彪钢笔行书字库" panose="02000000000000000000" pitchFamily="2" charset="-122"/>
              </a:rPr>
              <a:t> three dogs.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35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44776" y="756109"/>
            <a:ext cx="8028169" cy="339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</a:rPr>
              <a:t>1</a:t>
            </a: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. Two years ago, he _____(is)a teacher.</a:t>
            </a:r>
          </a:p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 Now he _____(is) a driver.</a:t>
            </a:r>
          </a:p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2. I ______(go)to school on foot two days ago.</a:t>
            </a:r>
          </a:p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Now I _______(go) to school by bike.</a:t>
            </a:r>
          </a:p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3. Many years ago we _____(live) in a small house.</a:t>
            </a:r>
          </a:p>
          <a:p>
            <a:pPr marL="0" indent="0" defTabSz="914400" eaLnBrk="1" hangingPunct="1">
              <a:lnSpc>
                <a:spcPct val="125000"/>
              </a:lnSpc>
              <a:buFontTx/>
              <a:buNone/>
            </a:pPr>
            <a:r>
              <a:rPr lang="en-US" altLang="zh-CN" sz="24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  Now we______(live) in a big house.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53003" y="790168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was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4361" y="1310107"/>
            <a:ext cx="6493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is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595422" y="1771772"/>
            <a:ext cx="1258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went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724180" y="2330021"/>
            <a:ext cx="779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go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218093" y="2916089"/>
            <a:ext cx="172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lived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2368181" y="3490041"/>
            <a:ext cx="972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live</a:t>
            </a:r>
          </a:p>
        </p:txBody>
      </p:sp>
      <p:sp>
        <p:nvSpPr>
          <p:cNvPr id="2" name="矩形 1"/>
          <p:cNvSpPr/>
          <p:nvPr/>
        </p:nvSpPr>
        <p:spPr>
          <a:xfrm>
            <a:off x="2101951" y="209212"/>
            <a:ext cx="38779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5000"/>
              </a:lnSpc>
            </a:pPr>
            <a:r>
              <a:rPr lang="zh-CN" altLang="en-US" sz="24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用所给词的正确形式填空：</a:t>
            </a:r>
          </a:p>
        </p:txBody>
      </p:sp>
    </p:spTree>
    <p:extLst>
      <p:ext uri="{BB962C8B-B14F-4D97-AF65-F5344CB8AC3E}">
        <p14:creationId xmlns:p14="http://schemas.microsoft.com/office/powerpoint/2010/main" val="170324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5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2576" y="114752"/>
            <a:ext cx="6031814" cy="76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</a:rPr>
              <a:t>Life was very different in China .</a:t>
            </a:r>
          </a:p>
        </p:txBody>
      </p:sp>
      <p:graphicFrame>
        <p:nvGraphicFramePr>
          <p:cNvPr id="8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406062"/>
              </p:ext>
            </p:extLst>
          </p:nvPr>
        </p:nvGraphicFramePr>
        <p:xfrm>
          <a:off x="644772" y="906126"/>
          <a:ext cx="8138742" cy="3040523"/>
        </p:xfrm>
        <a:graphic>
          <a:graphicData uri="http://schemas.openxmlformats.org/drawingml/2006/table">
            <a:tbl>
              <a:tblPr/>
              <a:tblGrid>
                <a:gridCol w="4069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9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441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Many years ago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Now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54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There weren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’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 any buses</a:t>
                      </a: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97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There weren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’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 any televisions.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We have televisions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400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We lived in a small house.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We live in a big house.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58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We didn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’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 have enough food.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We have got lots of food.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 Box 29"/>
          <p:cNvSpPr txBox="1">
            <a:spLocks noChangeArrowheads="1"/>
          </p:cNvSpPr>
          <p:nvPr/>
        </p:nvSpPr>
        <p:spPr bwMode="auto">
          <a:xfrm>
            <a:off x="4719148" y="1529952"/>
            <a:ext cx="42753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Aft>
                <a:spcPct val="0"/>
              </a:spcAft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There are lots of buses and cars.</a:t>
            </a:r>
            <a:endParaRPr lang="en-US" altLang="zh-CN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62320" y="1473960"/>
            <a:ext cx="4056827" cy="564328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662321" y="2038287"/>
            <a:ext cx="4056826" cy="564236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662321" y="2602523"/>
            <a:ext cx="4056826" cy="703385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644772" y="3305907"/>
            <a:ext cx="4074376" cy="640741"/>
          </a:xfrm>
          <a:prstGeom prst="rect">
            <a:avLst/>
          </a:prstGeom>
          <a:solidFill>
            <a:srgbClr val="BBE0E3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7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矩形 6"/>
          <p:cNvSpPr/>
          <p:nvPr/>
        </p:nvSpPr>
        <p:spPr>
          <a:xfrm>
            <a:off x="2110574" y="-40025"/>
            <a:ext cx="4035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r>
              <a:rPr lang="zh-CN" altLang="en-US" sz="54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：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1305" y="954780"/>
            <a:ext cx="8141387" cy="2948598"/>
            <a:chOff x="609744" y="2673702"/>
            <a:chExt cx="9829460" cy="2948598"/>
          </a:xfrm>
        </p:grpSpPr>
        <p:grpSp>
          <p:nvGrpSpPr>
            <p:cNvPr id="9" name="组合 8"/>
            <p:cNvGrpSpPr/>
            <p:nvPr/>
          </p:nvGrpSpPr>
          <p:grpSpPr>
            <a:xfrm>
              <a:off x="609744" y="3048010"/>
              <a:ext cx="9829460" cy="2574290"/>
              <a:chOff x="11083" y="3697"/>
              <a:chExt cx="7045" cy="400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1297" y="4187"/>
                <a:ext cx="6831" cy="3515"/>
              </a:xfrm>
              <a:prstGeom prst="rect">
                <a:avLst/>
              </a:prstGeom>
              <a:noFill/>
              <a:ln w="254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MH_SubTitle_3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083" y="3697"/>
                <a:ext cx="755" cy="1089"/>
              </a:xfrm>
              <a:custGeom>
                <a:avLst/>
                <a:gdLst>
                  <a:gd name="T0" fmla="*/ 1859239 w 5162"/>
                  <a:gd name="T1" fmla="*/ 620001 h 4955"/>
                  <a:gd name="T2" fmla="*/ 1781002 w 5162"/>
                  <a:gd name="T3" fmla="*/ 565046 h 4955"/>
                  <a:gd name="T4" fmla="*/ 1678777 w 5162"/>
                  <a:gd name="T5" fmla="*/ 539227 h 4955"/>
                  <a:gd name="T6" fmla="*/ 1565480 w 5162"/>
                  <a:gd name="T7" fmla="*/ 535170 h 4955"/>
                  <a:gd name="T8" fmla="*/ 1354388 w 5162"/>
                  <a:gd name="T9" fmla="*/ 562464 h 4955"/>
                  <a:gd name="T10" fmla="*/ 1243675 w 5162"/>
                  <a:gd name="T11" fmla="*/ 583487 h 4955"/>
                  <a:gd name="T12" fmla="*/ 1226330 w 5162"/>
                  <a:gd name="T13" fmla="*/ 403130 h 4955"/>
                  <a:gd name="T14" fmla="*/ 1184259 w 5162"/>
                  <a:gd name="T15" fmla="*/ 226461 h 4955"/>
                  <a:gd name="T16" fmla="*/ 1138867 w 5162"/>
                  <a:gd name="T17" fmla="*/ 125402 h 4955"/>
                  <a:gd name="T18" fmla="*/ 1075760 w 5162"/>
                  <a:gd name="T19" fmla="*/ 46104 h 4955"/>
                  <a:gd name="T20" fmla="*/ 990511 w 5162"/>
                  <a:gd name="T21" fmla="*/ 4057 h 4955"/>
                  <a:gd name="T22" fmla="*/ 902679 w 5162"/>
                  <a:gd name="T23" fmla="*/ 6639 h 4955"/>
                  <a:gd name="T24" fmla="*/ 820383 w 5162"/>
                  <a:gd name="T25" fmla="*/ 54218 h 4955"/>
                  <a:gd name="T26" fmla="*/ 759491 w 5162"/>
                  <a:gd name="T27" fmla="*/ 136835 h 4955"/>
                  <a:gd name="T28" fmla="*/ 716312 w 5162"/>
                  <a:gd name="T29" fmla="*/ 240107 h 4955"/>
                  <a:gd name="T30" fmla="*/ 674611 w 5162"/>
                  <a:gd name="T31" fmla="*/ 428948 h 4955"/>
                  <a:gd name="T32" fmla="*/ 660956 w 5162"/>
                  <a:gd name="T33" fmla="*/ 590126 h 4955"/>
                  <a:gd name="T34" fmla="*/ 527362 w 5162"/>
                  <a:gd name="T35" fmla="*/ 558038 h 4955"/>
                  <a:gd name="T36" fmla="*/ 325127 w 5162"/>
                  <a:gd name="T37" fmla="*/ 534433 h 4955"/>
                  <a:gd name="T38" fmla="*/ 212938 w 5162"/>
                  <a:gd name="T39" fmla="*/ 541072 h 4955"/>
                  <a:gd name="T40" fmla="*/ 112927 w 5162"/>
                  <a:gd name="T41" fmla="*/ 570209 h 4955"/>
                  <a:gd name="T42" fmla="*/ 38011 w 5162"/>
                  <a:gd name="T43" fmla="*/ 629222 h 4955"/>
                  <a:gd name="T44" fmla="*/ 2952 w 5162"/>
                  <a:gd name="T45" fmla="*/ 709258 h 4955"/>
                  <a:gd name="T46" fmla="*/ 11071 w 5162"/>
                  <a:gd name="T47" fmla="*/ 804784 h 4955"/>
                  <a:gd name="T48" fmla="*/ 61999 w 5162"/>
                  <a:gd name="T49" fmla="*/ 890352 h 4955"/>
                  <a:gd name="T50" fmla="*/ 141713 w 5162"/>
                  <a:gd name="T51" fmla="*/ 965962 h 4955"/>
                  <a:gd name="T52" fmla="*/ 284901 w 5162"/>
                  <a:gd name="T53" fmla="*/ 1057063 h 4955"/>
                  <a:gd name="T54" fmla="*/ 457244 w 5162"/>
                  <a:gd name="T55" fmla="*/ 1135623 h 4955"/>
                  <a:gd name="T56" fmla="*/ 439161 w 5162"/>
                  <a:gd name="T57" fmla="*/ 1204594 h 4955"/>
                  <a:gd name="T58" fmla="*/ 348746 w 5162"/>
                  <a:gd name="T59" fmla="*/ 1379788 h 4955"/>
                  <a:gd name="T60" fmla="*/ 302984 w 5162"/>
                  <a:gd name="T61" fmla="*/ 1514410 h 4955"/>
                  <a:gd name="T62" fmla="*/ 289699 w 5162"/>
                  <a:gd name="T63" fmla="*/ 1621740 h 4955"/>
                  <a:gd name="T64" fmla="*/ 308151 w 5162"/>
                  <a:gd name="T65" fmla="*/ 1717266 h 4955"/>
                  <a:gd name="T66" fmla="*/ 369412 w 5162"/>
                  <a:gd name="T67" fmla="*/ 1792507 h 4955"/>
                  <a:gd name="T68" fmla="*/ 448756 w 5162"/>
                  <a:gd name="T69" fmla="*/ 1825333 h 4955"/>
                  <a:gd name="T70" fmla="*/ 545446 w 5162"/>
                  <a:gd name="T71" fmla="*/ 1817588 h 4955"/>
                  <a:gd name="T72" fmla="*/ 642504 w 5162"/>
                  <a:gd name="T73" fmla="*/ 1774804 h 4955"/>
                  <a:gd name="T74" fmla="*/ 746574 w 5162"/>
                  <a:gd name="T75" fmla="*/ 1700300 h 4955"/>
                  <a:gd name="T76" fmla="*/ 892346 w 5162"/>
                  <a:gd name="T77" fmla="*/ 1555350 h 4955"/>
                  <a:gd name="T78" fmla="*/ 958036 w 5162"/>
                  <a:gd name="T79" fmla="*/ 1488961 h 4955"/>
                  <a:gd name="T80" fmla="*/ 1077237 w 5162"/>
                  <a:gd name="T81" fmla="*/ 1625059 h 4955"/>
                  <a:gd name="T82" fmla="*/ 1214890 w 5162"/>
                  <a:gd name="T83" fmla="*/ 1744191 h 4955"/>
                  <a:gd name="T84" fmla="*/ 1310841 w 5162"/>
                  <a:gd name="T85" fmla="*/ 1799884 h 4955"/>
                  <a:gd name="T86" fmla="*/ 1408268 w 5162"/>
                  <a:gd name="T87" fmla="*/ 1827177 h 4955"/>
                  <a:gd name="T88" fmla="*/ 1502374 w 5162"/>
                  <a:gd name="T89" fmla="*/ 1812055 h 4955"/>
                  <a:gd name="T90" fmla="*/ 1572123 w 5162"/>
                  <a:gd name="T91" fmla="*/ 1758206 h 4955"/>
                  <a:gd name="T92" fmla="*/ 1610504 w 5162"/>
                  <a:gd name="T93" fmla="*/ 1671163 h 4955"/>
                  <a:gd name="T94" fmla="*/ 1611980 w 5162"/>
                  <a:gd name="T95" fmla="*/ 1568997 h 4955"/>
                  <a:gd name="T96" fmla="*/ 1586516 w 5162"/>
                  <a:gd name="T97" fmla="*/ 1459824 h 4955"/>
                  <a:gd name="T98" fmla="*/ 1510124 w 5162"/>
                  <a:gd name="T99" fmla="*/ 1282417 h 4955"/>
                  <a:gd name="T100" fmla="*/ 1426720 w 5162"/>
                  <a:gd name="T101" fmla="*/ 1143738 h 4955"/>
                  <a:gd name="T102" fmla="*/ 1530052 w 5162"/>
                  <a:gd name="T103" fmla="*/ 1101322 h 4955"/>
                  <a:gd name="T104" fmla="*/ 1716788 w 5162"/>
                  <a:gd name="T105" fmla="*/ 999894 h 4955"/>
                  <a:gd name="T106" fmla="*/ 1805727 w 5162"/>
                  <a:gd name="T107" fmla="*/ 929448 h 4955"/>
                  <a:gd name="T108" fmla="*/ 1872893 w 5162"/>
                  <a:gd name="T109" fmla="*/ 849044 h 4955"/>
                  <a:gd name="T110" fmla="*/ 1904262 w 5162"/>
                  <a:gd name="T111" fmla="*/ 758312 h 495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5162" h="4955">
                    <a:moveTo>
                      <a:pt x="5137" y="1856"/>
                    </a:moveTo>
                    <a:lnTo>
                      <a:pt x="5137" y="1856"/>
                    </a:lnTo>
                    <a:lnTo>
                      <a:pt x="5125" y="1823"/>
                    </a:lnTo>
                    <a:lnTo>
                      <a:pt x="5111" y="1791"/>
                    </a:lnTo>
                    <a:lnTo>
                      <a:pt x="5096" y="1762"/>
                    </a:lnTo>
                    <a:lnTo>
                      <a:pt x="5078" y="1733"/>
                    </a:lnTo>
                    <a:lnTo>
                      <a:pt x="5059" y="1706"/>
                    </a:lnTo>
                    <a:lnTo>
                      <a:pt x="5038" y="1681"/>
                    </a:lnTo>
                    <a:lnTo>
                      <a:pt x="5016" y="1658"/>
                    </a:lnTo>
                    <a:lnTo>
                      <a:pt x="4993" y="1635"/>
                    </a:lnTo>
                    <a:lnTo>
                      <a:pt x="4968" y="1614"/>
                    </a:lnTo>
                    <a:lnTo>
                      <a:pt x="4941" y="1596"/>
                    </a:lnTo>
                    <a:lnTo>
                      <a:pt x="4914" y="1578"/>
                    </a:lnTo>
                    <a:lnTo>
                      <a:pt x="4886" y="1562"/>
                    </a:lnTo>
                    <a:lnTo>
                      <a:pt x="4856" y="1546"/>
                    </a:lnTo>
                    <a:lnTo>
                      <a:pt x="4826" y="1532"/>
                    </a:lnTo>
                    <a:lnTo>
                      <a:pt x="4793" y="1520"/>
                    </a:lnTo>
                    <a:lnTo>
                      <a:pt x="4760" y="1508"/>
                    </a:lnTo>
                    <a:lnTo>
                      <a:pt x="4727" y="1498"/>
                    </a:lnTo>
                    <a:lnTo>
                      <a:pt x="4693" y="1488"/>
                    </a:lnTo>
                    <a:lnTo>
                      <a:pt x="4657" y="1480"/>
                    </a:lnTo>
                    <a:lnTo>
                      <a:pt x="4622" y="1474"/>
                    </a:lnTo>
                    <a:lnTo>
                      <a:pt x="4586" y="1467"/>
                    </a:lnTo>
                    <a:lnTo>
                      <a:pt x="4549" y="1462"/>
                    </a:lnTo>
                    <a:lnTo>
                      <a:pt x="4511" y="1458"/>
                    </a:lnTo>
                    <a:lnTo>
                      <a:pt x="4473" y="1455"/>
                    </a:lnTo>
                    <a:lnTo>
                      <a:pt x="4436" y="1452"/>
                    </a:lnTo>
                    <a:lnTo>
                      <a:pt x="4397" y="1451"/>
                    </a:lnTo>
                    <a:lnTo>
                      <a:pt x="4359" y="1449"/>
                    </a:lnTo>
                    <a:lnTo>
                      <a:pt x="4320" y="1448"/>
                    </a:lnTo>
                    <a:lnTo>
                      <a:pt x="4281" y="1449"/>
                    </a:lnTo>
                    <a:lnTo>
                      <a:pt x="4242" y="1451"/>
                    </a:lnTo>
                    <a:lnTo>
                      <a:pt x="4164" y="1455"/>
                    </a:lnTo>
                    <a:lnTo>
                      <a:pt x="4088" y="1460"/>
                    </a:lnTo>
                    <a:lnTo>
                      <a:pt x="4012" y="1468"/>
                    </a:lnTo>
                    <a:lnTo>
                      <a:pt x="3938" y="1478"/>
                    </a:lnTo>
                    <a:lnTo>
                      <a:pt x="3867" y="1488"/>
                    </a:lnTo>
                    <a:lnTo>
                      <a:pt x="3798" y="1500"/>
                    </a:lnTo>
                    <a:lnTo>
                      <a:pt x="3732" y="1513"/>
                    </a:lnTo>
                    <a:lnTo>
                      <a:pt x="3670" y="1525"/>
                    </a:lnTo>
                    <a:lnTo>
                      <a:pt x="3614" y="1538"/>
                    </a:lnTo>
                    <a:lnTo>
                      <a:pt x="3560" y="1549"/>
                    </a:lnTo>
                    <a:lnTo>
                      <a:pt x="3514" y="1561"/>
                    </a:lnTo>
                    <a:lnTo>
                      <a:pt x="3437" y="1581"/>
                    </a:lnTo>
                    <a:lnTo>
                      <a:pt x="3388" y="1595"/>
                    </a:lnTo>
                    <a:lnTo>
                      <a:pt x="3371" y="1600"/>
                    </a:lnTo>
                    <a:lnTo>
                      <a:pt x="3370" y="1582"/>
                    </a:lnTo>
                    <a:lnTo>
                      <a:pt x="3368" y="1531"/>
                    </a:lnTo>
                    <a:lnTo>
                      <a:pt x="3363" y="1453"/>
                    </a:lnTo>
                    <a:lnTo>
                      <a:pt x="3360" y="1403"/>
                    </a:lnTo>
                    <a:lnTo>
                      <a:pt x="3355" y="1350"/>
                    </a:lnTo>
                    <a:lnTo>
                      <a:pt x="3350" y="1292"/>
                    </a:lnTo>
                    <a:lnTo>
                      <a:pt x="3342" y="1229"/>
                    </a:lnTo>
                    <a:lnTo>
                      <a:pt x="3333" y="1163"/>
                    </a:lnTo>
                    <a:lnTo>
                      <a:pt x="3323" y="1093"/>
                    </a:lnTo>
                    <a:lnTo>
                      <a:pt x="3311" y="1023"/>
                    </a:lnTo>
                    <a:lnTo>
                      <a:pt x="3297" y="949"/>
                    </a:lnTo>
                    <a:lnTo>
                      <a:pt x="3281" y="875"/>
                    </a:lnTo>
                    <a:lnTo>
                      <a:pt x="3264" y="800"/>
                    </a:lnTo>
                    <a:lnTo>
                      <a:pt x="3244" y="725"/>
                    </a:lnTo>
                    <a:lnTo>
                      <a:pt x="3232" y="687"/>
                    </a:lnTo>
                    <a:lnTo>
                      <a:pt x="3220" y="651"/>
                    </a:lnTo>
                    <a:lnTo>
                      <a:pt x="3209" y="614"/>
                    </a:lnTo>
                    <a:lnTo>
                      <a:pt x="3196" y="577"/>
                    </a:lnTo>
                    <a:lnTo>
                      <a:pt x="3183" y="541"/>
                    </a:lnTo>
                    <a:lnTo>
                      <a:pt x="3168" y="507"/>
                    </a:lnTo>
                    <a:lnTo>
                      <a:pt x="3153" y="471"/>
                    </a:lnTo>
                    <a:lnTo>
                      <a:pt x="3137" y="437"/>
                    </a:lnTo>
                    <a:lnTo>
                      <a:pt x="3122" y="404"/>
                    </a:lnTo>
                    <a:lnTo>
                      <a:pt x="3104" y="371"/>
                    </a:lnTo>
                    <a:lnTo>
                      <a:pt x="3086" y="340"/>
                    </a:lnTo>
                    <a:lnTo>
                      <a:pt x="3068" y="308"/>
                    </a:lnTo>
                    <a:lnTo>
                      <a:pt x="3048" y="279"/>
                    </a:lnTo>
                    <a:lnTo>
                      <a:pt x="3028" y="250"/>
                    </a:lnTo>
                    <a:lnTo>
                      <a:pt x="3007" y="223"/>
                    </a:lnTo>
                    <a:lnTo>
                      <a:pt x="2985" y="197"/>
                    </a:lnTo>
                    <a:lnTo>
                      <a:pt x="2962" y="171"/>
                    </a:lnTo>
                    <a:lnTo>
                      <a:pt x="2939" y="147"/>
                    </a:lnTo>
                    <a:lnTo>
                      <a:pt x="2915" y="125"/>
                    </a:lnTo>
                    <a:lnTo>
                      <a:pt x="2888" y="105"/>
                    </a:lnTo>
                    <a:lnTo>
                      <a:pt x="2862" y="86"/>
                    </a:lnTo>
                    <a:lnTo>
                      <a:pt x="2835" y="68"/>
                    </a:lnTo>
                    <a:lnTo>
                      <a:pt x="2807" y="54"/>
                    </a:lnTo>
                    <a:lnTo>
                      <a:pt x="2778" y="40"/>
                    </a:lnTo>
                    <a:lnTo>
                      <a:pt x="2747" y="27"/>
                    </a:lnTo>
                    <a:lnTo>
                      <a:pt x="2716" y="18"/>
                    </a:lnTo>
                    <a:lnTo>
                      <a:pt x="2684" y="11"/>
                    </a:lnTo>
                    <a:lnTo>
                      <a:pt x="2651" y="4"/>
                    </a:lnTo>
                    <a:lnTo>
                      <a:pt x="2616" y="1"/>
                    </a:lnTo>
                    <a:lnTo>
                      <a:pt x="2580" y="0"/>
                    </a:lnTo>
                    <a:lnTo>
                      <a:pt x="2546" y="1"/>
                    </a:lnTo>
                    <a:lnTo>
                      <a:pt x="2511" y="4"/>
                    </a:lnTo>
                    <a:lnTo>
                      <a:pt x="2477" y="11"/>
                    </a:lnTo>
                    <a:lnTo>
                      <a:pt x="2446" y="18"/>
                    </a:lnTo>
                    <a:lnTo>
                      <a:pt x="2414" y="27"/>
                    </a:lnTo>
                    <a:lnTo>
                      <a:pt x="2384" y="40"/>
                    </a:lnTo>
                    <a:lnTo>
                      <a:pt x="2354" y="54"/>
                    </a:lnTo>
                    <a:lnTo>
                      <a:pt x="2326" y="68"/>
                    </a:lnTo>
                    <a:lnTo>
                      <a:pt x="2299" y="86"/>
                    </a:lnTo>
                    <a:lnTo>
                      <a:pt x="2272" y="105"/>
                    </a:lnTo>
                    <a:lnTo>
                      <a:pt x="2247" y="125"/>
                    </a:lnTo>
                    <a:lnTo>
                      <a:pt x="2223" y="147"/>
                    </a:lnTo>
                    <a:lnTo>
                      <a:pt x="2199" y="171"/>
                    </a:lnTo>
                    <a:lnTo>
                      <a:pt x="2177" y="197"/>
                    </a:lnTo>
                    <a:lnTo>
                      <a:pt x="2155" y="223"/>
                    </a:lnTo>
                    <a:lnTo>
                      <a:pt x="2134" y="250"/>
                    </a:lnTo>
                    <a:lnTo>
                      <a:pt x="2114" y="279"/>
                    </a:lnTo>
                    <a:lnTo>
                      <a:pt x="2094" y="308"/>
                    </a:lnTo>
                    <a:lnTo>
                      <a:pt x="2075" y="340"/>
                    </a:lnTo>
                    <a:lnTo>
                      <a:pt x="2058" y="371"/>
                    </a:lnTo>
                    <a:lnTo>
                      <a:pt x="2040" y="404"/>
                    </a:lnTo>
                    <a:lnTo>
                      <a:pt x="2024" y="437"/>
                    </a:lnTo>
                    <a:lnTo>
                      <a:pt x="2008" y="471"/>
                    </a:lnTo>
                    <a:lnTo>
                      <a:pt x="1994" y="507"/>
                    </a:lnTo>
                    <a:lnTo>
                      <a:pt x="1979" y="541"/>
                    </a:lnTo>
                    <a:lnTo>
                      <a:pt x="1965" y="577"/>
                    </a:lnTo>
                    <a:lnTo>
                      <a:pt x="1953" y="614"/>
                    </a:lnTo>
                    <a:lnTo>
                      <a:pt x="1941" y="651"/>
                    </a:lnTo>
                    <a:lnTo>
                      <a:pt x="1929" y="687"/>
                    </a:lnTo>
                    <a:lnTo>
                      <a:pt x="1918" y="725"/>
                    </a:lnTo>
                    <a:lnTo>
                      <a:pt x="1898" y="800"/>
                    </a:lnTo>
                    <a:lnTo>
                      <a:pt x="1880" y="875"/>
                    </a:lnTo>
                    <a:lnTo>
                      <a:pt x="1864" y="949"/>
                    </a:lnTo>
                    <a:lnTo>
                      <a:pt x="1851" y="1023"/>
                    </a:lnTo>
                    <a:lnTo>
                      <a:pt x="1838" y="1093"/>
                    </a:lnTo>
                    <a:lnTo>
                      <a:pt x="1828" y="1163"/>
                    </a:lnTo>
                    <a:lnTo>
                      <a:pt x="1819" y="1229"/>
                    </a:lnTo>
                    <a:lnTo>
                      <a:pt x="1812" y="1292"/>
                    </a:lnTo>
                    <a:lnTo>
                      <a:pt x="1807" y="1350"/>
                    </a:lnTo>
                    <a:lnTo>
                      <a:pt x="1801" y="1403"/>
                    </a:lnTo>
                    <a:lnTo>
                      <a:pt x="1798" y="1453"/>
                    </a:lnTo>
                    <a:lnTo>
                      <a:pt x="1793" y="1531"/>
                    </a:lnTo>
                    <a:lnTo>
                      <a:pt x="1791" y="1582"/>
                    </a:lnTo>
                    <a:lnTo>
                      <a:pt x="1791" y="1600"/>
                    </a:lnTo>
                    <a:lnTo>
                      <a:pt x="1774" y="1595"/>
                    </a:lnTo>
                    <a:lnTo>
                      <a:pt x="1725" y="1581"/>
                    </a:lnTo>
                    <a:lnTo>
                      <a:pt x="1648" y="1561"/>
                    </a:lnTo>
                    <a:lnTo>
                      <a:pt x="1601" y="1549"/>
                    </a:lnTo>
                    <a:lnTo>
                      <a:pt x="1548" y="1538"/>
                    </a:lnTo>
                    <a:lnTo>
                      <a:pt x="1491" y="1525"/>
                    </a:lnTo>
                    <a:lnTo>
                      <a:pt x="1429" y="1513"/>
                    </a:lnTo>
                    <a:lnTo>
                      <a:pt x="1364" y="1500"/>
                    </a:lnTo>
                    <a:lnTo>
                      <a:pt x="1295" y="1488"/>
                    </a:lnTo>
                    <a:lnTo>
                      <a:pt x="1223" y="1478"/>
                    </a:lnTo>
                    <a:lnTo>
                      <a:pt x="1150" y="1468"/>
                    </a:lnTo>
                    <a:lnTo>
                      <a:pt x="1074" y="1460"/>
                    </a:lnTo>
                    <a:lnTo>
                      <a:pt x="997" y="1455"/>
                    </a:lnTo>
                    <a:lnTo>
                      <a:pt x="919" y="1451"/>
                    </a:lnTo>
                    <a:lnTo>
                      <a:pt x="881" y="1449"/>
                    </a:lnTo>
                    <a:lnTo>
                      <a:pt x="842" y="1448"/>
                    </a:lnTo>
                    <a:lnTo>
                      <a:pt x="804" y="1449"/>
                    </a:lnTo>
                    <a:lnTo>
                      <a:pt x="765" y="1451"/>
                    </a:lnTo>
                    <a:lnTo>
                      <a:pt x="726" y="1452"/>
                    </a:lnTo>
                    <a:lnTo>
                      <a:pt x="688" y="1455"/>
                    </a:lnTo>
                    <a:lnTo>
                      <a:pt x="650" y="1458"/>
                    </a:lnTo>
                    <a:lnTo>
                      <a:pt x="614" y="1462"/>
                    </a:lnTo>
                    <a:lnTo>
                      <a:pt x="577" y="1467"/>
                    </a:lnTo>
                    <a:lnTo>
                      <a:pt x="540" y="1474"/>
                    </a:lnTo>
                    <a:lnTo>
                      <a:pt x="504" y="1480"/>
                    </a:lnTo>
                    <a:lnTo>
                      <a:pt x="470" y="1488"/>
                    </a:lnTo>
                    <a:lnTo>
                      <a:pt x="435" y="1498"/>
                    </a:lnTo>
                    <a:lnTo>
                      <a:pt x="401" y="1508"/>
                    </a:lnTo>
                    <a:lnTo>
                      <a:pt x="369" y="1520"/>
                    </a:lnTo>
                    <a:lnTo>
                      <a:pt x="337" y="1532"/>
                    </a:lnTo>
                    <a:lnTo>
                      <a:pt x="306" y="1546"/>
                    </a:lnTo>
                    <a:lnTo>
                      <a:pt x="276" y="1562"/>
                    </a:lnTo>
                    <a:lnTo>
                      <a:pt x="248" y="1578"/>
                    </a:lnTo>
                    <a:lnTo>
                      <a:pt x="220" y="1596"/>
                    </a:lnTo>
                    <a:lnTo>
                      <a:pt x="194" y="1614"/>
                    </a:lnTo>
                    <a:lnTo>
                      <a:pt x="169" y="1635"/>
                    </a:lnTo>
                    <a:lnTo>
                      <a:pt x="146" y="1658"/>
                    </a:lnTo>
                    <a:lnTo>
                      <a:pt x="124" y="1681"/>
                    </a:lnTo>
                    <a:lnTo>
                      <a:pt x="103" y="1706"/>
                    </a:lnTo>
                    <a:lnTo>
                      <a:pt x="84" y="1733"/>
                    </a:lnTo>
                    <a:lnTo>
                      <a:pt x="67" y="1762"/>
                    </a:lnTo>
                    <a:lnTo>
                      <a:pt x="51" y="1791"/>
                    </a:lnTo>
                    <a:lnTo>
                      <a:pt x="37" y="1823"/>
                    </a:lnTo>
                    <a:lnTo>
                      <a:pt x="25" y="1856"/>
                    </a:lnTo>
                    <a:lnTo>
                      <a:pt x="15" y="1890"/>
                    </a:lnTo>
                    <a:lnTo>
                      <a:pt x="8" y="1923"/>
                    </a:lnTo>
                    <a:lnTo>
                      <a:pt x="3" y="1957"/>
                    </a:lnTo>
                    <a:lnTo>
                      <a:pt x="1" y="1991"/>
                    </a:lnTo>
                    <a:lnTo>
                      <a:pt x="0" y="2023"/>
                    </a:lnTo>
                    <a:lnTo>
                      <a:pt x="2" y="2056"/>
                    </a:lnTo>
                    <a:lnTo>
                      <a:pt x="6" y="2087"/>
                    </a:lnTo>
                    <a:lnTo>
                      <a:pt x="12" y="2119"/>
                    </a:lnTo>
                    <a:lnTo>
                      <a:pt x="20" y="2151"/>
                    </a:lnTo>
                    <a:lnTo>
                      <a:pt x="30" y="2182"/>
                    </a:lnTo>
                    <a:lnTo>
                      <a:pt x="42" y="2213"/>
                    </a:lnTo>
                    <a:lnTo>
                      <a:pt x="55" y="2242"/>
                    </a:lnTo>
                    <a:lnTo>
                      <a:pt x="70" y="2272"/>
                    </a:lnTo>
                    <a:lnTo>
                      <a:pt x="87" y="2302"/>
                    </a:lnTo>
                    <a:lnTo>
                      <a:pt x="105" y="2330"/>
                    </a:lnTo>
                    <a:lnTo>
                      <a:pt x="125" y="2359"/>
                    </a:lnTo>
                    <a:lnTo>
                      <a:pt x="146" y="2387"/>
                    </a:lnTo>
                    <a:lnTo>
                      <a:pt x="168" y="2414"/>
                    </a:lnTo>
                    <a:lnTo>
                      <a:pt x="192" y="2442"/>
                    </a:lnTo>
                    <a:lnTo>
                      <a:pt x="216" y="2469"/>
                    </a:lnTo>
                    <a:lnTo>
                      <a:pt x="242" y="2495"/>
                    </a:lnTo>
                    <a:lnTo>
                      <a:pt x="269" y="2520"/>
                    </a:lnTo>
                    <a:lnTo>
                      <a:pt x="296" y="2547"/>
                    </a:lnTo>
                    <a:lnTo>
                      <a:pt x="325" y="2571"/>
                    </a:lnTo>
                    <a:lnTo>
                      <a:pt x="355" y="2596"/>
                    </a:lnTo>
                    <a:lnTo>
                      <a:pt x="384" y="2619"/>
                    </a:lnTo>
                    <a:lnTo>
                      <a:pt x="415" y="2643"/>
                    </a:lnTo>
                    <a:lnTo>
                      <a:pt x="446" y="2667"/>
                    </a:lnTo>
                    <a:lnTo>
                      <a:pt x="478" y="2689"/>
                    </a:lnTo>
                    <a:lnTo>
                      <a:pt x="511" y="2711"/>
                    </a:lnTo>
                    <a:lnTo>
                      <a:pt x="575" y="2753"/>
                    </a:lnTo>
                    <a:lnTo>
                      <a:pt x="641" y="2793"/>
                    </a:lnTo>
                    <a:lnTo>
                      <a:pt x="707" y="2831"/>
                    </a:lnTo>
                    <a:lnTo>
                      <a:pt x="772" y="2866"/>
                    </a:lnTo>
                    <a:lnTo>
                      <a:pt x="836" y="2900"/>
                    </a:lnTo>
                    <a:lnTo>
                      <a:pt x="898" y="2931"/>
                    </a:lnTo>
                    <a:lnTo>
                      <a:pt x="959" y="2960"/>
                    </a:lnTo>
                    <a:lnTo>
                      <a:pt x="1016" y="2986"/>
                    </a:lnTo>
                    <a:lnTo>
                      <a:pt x="1070" y="3010"/>
                    </a:lnTo>
                    <a:lnTo>
                      <a:pt x="1120" y="3031"/>
                    </a:lnTo>
                    <a:lnTo>
                      <a:pt x="1165" y="3049"/>
                    </a:lnTo>
                    <a:lnTo>
                      <a:pt x="1239" y="3079"/>
                    </a:lnTo>
                    <a:lnTo>
                      <a:pt x="1286" y="3095"/>
                    </a:lnTo>
                    <a:lnTo>
                      <a:pt x="1303" y="3102"/>
                    </a:lnTo>
                    <a:lnTo>
                      <a:pt x="1296" y="3101"/>
                    </a:lnTo>
                    <a:lnTo>
                      <a:pt x="1285" y="3115"/>
                    </a:lnTo>
                    <a:lnTo>
                      <a:pt x="1258" y="3157"/>
                    </a:lnTo>
                    <a:lnTo>
                      <a:pt x="1215" y="3225"/>
                    </a:lnTo>
                    <a:lnTo>
                      <a:pt x="1190" y="3266"/>
                    </a:lnTo>
                    <a:lnTo>
                      <a:pt x="1162" y="3313"/>
                    </a:lnTo>
                    <a:lnTo>
                      <a:pt x="1133" y="3363"/>
                    </a:lnTo>
                    <a:lnTo>
                      <a:pt x="1102" y="3418"/>
                    </a:lnTo>
                    <a:lnTo>
                      <a:pt x="1071" y="3477"/>
                    </a:lnTo>
                    <a:lnTo>
                      <a:pt x="1038" y="3539"/>
                    </a:lnTo>
                    <a:lnTo>
                      <a:pt x="1007" y="3604"/>
                    </a:lnTo>
                    <a:lnTo>
                      <a:pt x="975" y="3671"/>
                    </a:lnTo>
                    <a:lnTo>
                      <a:pt x="945" y="3741"/>
                    </a:lnTo>
                    <a:lnTo>
                      <a:pt x="915" y="3812"/>
                    </a:lnTo>
                    <a:lnTo>
                      <a:pt x="888" y="3885"/>
                    </a:lnTo>
                    <a:lnTo>
                      <a:pt x="874" y="3922"/>
                    </a:lnTo>
                    <a:lnTo>
                      <a:pt x="863" y="3958"/>
                    </a:lnTo>
                    <a:lnTo>
                      <a:pt x="851" y="3995"/>
                    </a:lnTo>
                    <a:lnTo>
                      <a:pt x="840" y="4033"/>
                    </a:lnTo>
                    <a:lnTo>
                      <a:pt x="830" y="4070"/>
                    </a:lnTo>
                    <a:lnTo>
                      <a:pt x="821" y="4106"/>
                    </a:lnTo>
                    <a:lnTo>
                      <a:pt x="812" y="4143"/>
                    </a:lnTo>
                    <a:lnTo>
                      <a:pt x="805" y="4180"/>
                    </a:lnTo>
                    <a:lnTo>
                      <a:pt x="799" y="4217"/>
                    </a:lnTo>
                    <a:lnTo>
                      <a:pt x="793" y="4254"/>
                    </a:lnTo>
                    <a:lnTo>
                      <a:pt x="789" y="4289"/>
                    </a:lnTo>
                    <a:lnTo>
                      <a:pt x="786" y="4326"/>
                    </a:lnTo>
                    <a:lnTo>
                      <a:pt x="785" y="4361"/>
                    </a:lnTo>
                    <a:lnTo>
                      <a:pt x="785" y="4397"/>
                    </a:lnTo>
                    <a:lnTo>
                      <a:pt x="785" y="4431"/>
                    </a:lnTo>
                    <a:lnTo>
                      <a:pt x="788" y="4465"/>
                    </a:lnTo>
                    <a:lnTo>
                      <a:pt x="791" y="4499"/>
                    </a:lnTo>
                    <a:lnTo>
                      <a:pt x="797" y="4531"/>
                    </a:lnTo>
                    <a:lnTo>
                      <a:pt x="804" y="4564"/>
                    </a:lnTo>
                    <a:lnTo>
                      <a:pt x="812" y="4595"/>
                    </a:lnTo>
                    <a:lnTo>
                      <a:pt x="823" y="4626"/>
                    </a:lnTo>
                    <a:lnTo>
                      <a:pt x="835" y="4656"/>
                    </a:lnTo>
                    <a:lnTo>
                      <a:pt x="849" y="4686"/>
                    </a:lnTo>
                    <a:lnTo>
                      <a:pt x="865" y="4713"/>
                    </a:lnTo>
                    <a:lnTo>
                      <a:pt x="883" y="4740"/>
                    </a:lnTo>
                    <a:lnTo>
                      <a:pt x="902" y="4767"/>
                    </a:lnTo>
                    <a:lnTo>
                      <a:pt x="924" y="4792"/>
                    </a:lnTo>
                    <a:lnTo>
                      <a:pt x="947" y="4816"/>
                    </a:lnTo>
                    <a:lnTo>
                      <a:pt x="973" y="4839"/>
                    </a:lnTo>
                    <a:lnTo>
                      <a:pt x="1001" y="4860"/>
                    </a:lnTo>
                    <a:lnTo>
                      <a:pt x="1031" y="4880"/>
                    </a:lnTo>
                    <a:lnTo>
                      <a:pt x="1060" y="4898"/>
                    </a:lnTo>
                    <a:lnTo>
                      <a:pt x="1091" y="4913"/>
                    </a:lnTo>
                    <a:lnTo>
                      <a:pt x="1121" y="4925"/>
                    </a:lnTo>
                    <a:lnTo>
                      <a:pt x="1153" y="4936"/>
                    </a:lnTo>
                    <a:lnTo>
                      <a:pt x="1184" y="4943"/>
                    </a:lnTo>
                    <a:lnTo>
                      <a:pt x="1216" y="4949"/>
                    </a:lnTo>
                    <a:lnTo>
                      <a:pt x="1247" y="4954"/>
                    </a:lnTo>
                    <a:lnTo>
                      <a:pt x="1280" y="4955"/>
                    </a:lnTo>
                    <a:lnTo>
                      <a:pt x="1313" y="4955"/>
                    </a:lnTo>
                    <a:lnTo>
                      <a:pt x="1345" y="4954"/>
                    </a:lnTo>
                    <a:lnTo>
                      <a:pt x="1378" y="4949"/>
                    </a:lnTo>
                    <a:lnTo>
                      <a:pt x="1411" y="4944"/>
                    </a:lnTo>
                    <a:lnTo>
                      <a:pt x="1444" y="4937"/>
                    </a:lnTo>
                    <a:lnTo>
                      <a:pt x="1478" y="4928"/>
                    </a:lnTo>
                    <a:lnTo>
                      <a:pt x="1510" y="4919"/>
                    </a:lnTo>
                    <a:lnTo>
                      <a:pt x="1544" y="4907"/>
                    </a:lnTo>
                    <a:lnTo>
                      <a:pt x="1576" y="4895"/>
                    </a:lnTo>
                    <a:lnTo>
                      <a:pt x="1610" y="4880"/>
                    </a:lnTo>
                    <a:lnTo>
                      <a:pt x="1643" y="4865"/>
                    </a:lnTo>
                    <a:lnTo>
                      <a:pt x="1676" y="4849"/>
                    </a:lnTo>
                    <a:lnTo>
                      <a:pt x="1709" y="4831"/>
                    </a:lnTo>
                    <a:lnTo>
                      <a:pt x="1741" y="4812"/>
                    </a:lnTo>
                    <a:lnTo>
                      <a:pt x="1774" y="4793"/>
                    </a:lnTo>
                    <a:lnTo>
                      <a:pt x="1806" y="4772"/>
                    </a:lnTo>
                    <a:lnTo>
                      <a:pt x="1838" y="4751"/>
                    </a:lnTo>
                    <a:lnTo>
                      <a:pt x="1870" y="4729"/>
                    </a:lnTo>
                    <a:lnTo>
                      <a:pt x="1901" y="4706"/>
                    </a:lnTo>
                    <a:lnTo>
                      <a:pt x="1932" y="4682"/>
                    </a:lnTo>
                    <a:lnTo>
                      <a:pt x="1963" y="4659"/>
                    </a:lnTo>
                    <a:lnTo>
                      <a:pt x="2023" y="4610"/>
                    </a:lnTo>
                    <a:lnTo>
                      <a:pt x="2081" y="4559"/>
                    </a:lnTo>
                    <a:lnTo>
                      <a:pt x="2138" y="4509"/>
                    </a:lnTo>
                    <a:lnTo>
                      <a:pt x="2191" y="4458"/>
                    </a:lnTo>
                    <a:lnTo>
                      <a:pt x="2243" y="4406"/>
                    </a:lnTo>
                    <a:lnTo>
                      <a:pt x="2291" y="4357"/>
                    </a:lnTo>
                    <a:lnTo>
                      <a:pt x="2337" y="4307"/>
                    </a:lnTo>
                    <a:lnTo>
                      <a:pt x="2380" y="4261"/>
                    </a:lnTo>
                    <a:lnTo>
                      <a:pt x="2418" y="4217"/>
                    </a:lnTo>
                    <a:lnTo>
                      <a:pt x="2454" y="4176"/>
                    </a:lnTo>
                    <a:lnTo>
                      <a:pt x="2486" y="4139"/>
                    </a:lnTo>
                    <a:lnTo>
                      <a:pt x="2535" y="4078"/>
                    </a:lnTo>
                    <a:lnTo>
                      <a:pt x="2567" y="4037"/>
                    </a:lnTo>
                    <a:lnTo>
                      <a:pt x="2577" y="4023"/>
                    </a:lnTo>
                    <a:lnTo>
                      <a:pt x="2584" y="4023"/>
                    </a:lnTo>
                    <a:lnTo>
                      <a:pt x="2596" y="4037"/>
                    </a:lnTo>
                    <a:lnTo>
                      <a:pt x="2627" y="4078"/>
                    </a:lnTo>
                    <a:lnTo>
                      <a:pt x="2677" y="4139"/>
                    </a:lnTo>
                    <a:lnTo>
                      <a:pt x="2709" y="4176"/>
                    </a:lnTo>
                    <a:lnTo>
                      <a:pt x="2743" y="4217"/>
                    </a:lnTo>
                    <a:lnTo>
                      <a:pt x="2782" y="4261"/>
                    </a:lnTo>
                    <a:lnTo>
                      <a:pt x="2824" y="4307"/>
                    </a:lnTo>
                    <a:lnTo>
                      <a:pt x="2870" y="4357"/>
                    </a:lnTo>
                    <a:lnTo>
                      <a:pt x="2919" y="4406"/>
                    </a:lnTo>
                    <a:lnTo>
                      <a:pt x="2970" y="4458"/>
                    </a:lnTo>
                    <a:lnTo>
                      <a:pt x="3024" y="4509"/>
                    </a:lnTo>
                    <a:lnTo>
                      <a:pt x="3081" y="4559"/>
                    </a:lnTo>
                    <a:lnTo>
                      <a:pt x="3138" y="4610"/>
                    </a:lnTo>
                    <a:lnTo>
                      <a:pt x="3199" y="4659"/>
                    </a:lnTo>
                    <a:lnTo>
                      <a:pt x="3230" y="4682"/>
                    </a:lnTo>
                    <a:lnTo>
                      <a:pt x="3260" y="4706"/>
                    </a:lnTo>
                    <a:lnTo>
                      <a:pt x="3292" y="4729"/>
                    </a:lnTo>
                    <a:lnTo>
                      <a:pt x="3323" y="4751"/>
                    </a:lnTo>
                    <a:lnTo>
                      <a:pt x="3356" y="4772"/>
                    </a:lnTo>
                    <a:lnTo>
                      <a:pt x="3388" y="4793"/>
                    </a:lnTo>
                    <a:lnTo>
                      <a:pt x="3420" y="4812"/>
                    </a:lnTo>
                    <a:lnTo>
                      <a:pt x="3453" y="4831"/>
                    </a:lnTo>
                    <a:lnTo>
                      <a:pt x="3486" y="4849"/>
                    </a:lnTo>
                    <a:lnTo>
                      <a:pt x="3519" y="4865"/>
                    </a:lnTo>
                    <a:lnTo>
                      <a:pt x="3552" y="4880"/>
                    </a:lnTo>
                    <a:lnTo>
                      <a:pt x="3585" y="4895"/>
                    </a:lnTo>
                    <a:lnTo>
                      <a:pt x="3618" y="4907"/>
                    </a:lnTo>
                    <a:lnTo>
                      <a:pt x="3651" y="4919"/>
                    </a:lnTo>
                    <a:lnTo>
                      <a:pt x="3684" y="4928"/>
                    </a:lnTo>
                    <a:lnTo>
                      <a:pt x="3718" y="4937"/>
                    </a:lnTo>
                    <a:lnTo>
                      <a:pt x="3750" y="4944"/>
                    </a:lnTo>
                    <a:lnTo>
                      <a:pt x="3784" y="4949"/>
                    </a:lnTo>
                    <a:lnTo>
                      <a:pt x="3816" y="4954"/>
                    </a:lnTo>
                    <a:lnTo>
                      <a:pt x="3849" y="4955"/>
                    </a:lnTo>
                    <a:lnTo>
                      <a:pt x="3882" y="4955"/>
                    </a:lnTo>
                    <a:lnTo>
                      <a:pt x="3914" y="4954"/>
                    </a:lnTo>
                    <a:lnTo>
                      <a:pt x="3946" y="4949"/>
                    </a:lnTo>
                    <a:lnTo>
                      <a:pt x="3977" y="4943"/>
                    </a:lnTo>
                    <a:lnTo>
                      <a:pt x="4009" y="4936"/>
                    </a:lnTo>
                    <a:lnTo>
                      <a:pt x="4040" y="4925"/>
                    </a:lnTo>
                    <a:lnTo>
                      <a:pt x="4071" y="4913"/>
                    </a:lnTo>
                    <a:lnTo>
                      <a:pt x="4101" y="4898"/>
                    </a:lnTo>
                    <a:lnTo>
                      <a:pt x="4131" y="4880"/>
                    </a:lnTo>
                    <a:lnTo>
                      <a:pt x="4160" y="4860"/>
                    </a:lnTo>
                    <a:lnTo>
                      <a:pt x="4189" y="4839"/>
                    </a:lnTo>
                    <a:lnTo>
                      <a:pt x="4214" y="4816"/>
                    </a:lnTo>
                    <a:lnTo>
                      <a:pt x="4238" y="4792"/>
                    </a:lnTo>
                    <a:lnTo>
                      <a:pt x="4260" y="4767"/>
                    </a:lnTo>
                    <a:lnTo>
                      <a:pt x="4279" y="4740"/>
                    </a:lnTo>
                    <a:lnTo>
                      <a:pt x="4297" y="4713"/>
                    </a:lnTo>
                    <a:lnTo>
                      <a:pt x="4313" y="4686"/>
                    </a:lnTo>
                    <a:lnTo>
                      <a:pt x="4326" y="4656"/>
                    </a:lnTo>
                    <a:lnTo>
                      <a:pt x="4339" y="4626"/>
                    </a:lnTo>
                    <a:lnTo>
                      <a:pt x="4349" y="4595"/>
                    </a:lnTo>
                    <a:lnTo>
                      <a:pt x="4358" y="4564"/>
                    </a:lnTo>
                    <a:lnTo>
                      <a:pt x="4364" y="4531"/>
                    </a:lnTo>
                    <a:lnTo>
                      <a:pt x="4370" y="4499"/>
                    </a:lnTo>
                    <a:lnTo>
                      <a:pt x="4374" y="4465"/>
                    </a:lnTo>
                    <a:lnTo>
                      <a:pt x="4376" y="4431"/>
                    </a:lnTo>
                    <a:lnTo>
                      <a:pt x="4377" y="4397"/>
                    </a:lnTo>
                    <a:lnTo>
                      <a:pt x="4377" y="4361"/>
                    </a:lnTo>
                    <a:lnTo>
                      <a:pt x="4375" y="4326"/>
                    </a:lnTo>
                    <a:lnTo>
                      <a:pt x="4373" y="4289"/>
                    </a:lnTo>
                    <a:lnTo>
                      <a:pt x="4368" y="4254"/>
                    </a:lnTo>
                    <a:lnTo>
                      <a:pt x="4363" y="4217"/>
                    </a:lnTo>
                    <a:lnTo>
                      <a:pt x="4357" y="4180"/>
                    </a:lnTo>
                    <a:lnTo>
                      <a:pt x="4349" y="4143"/>
                    </a:lnTo>
                    <a:lnTo>
                      <a:pt x="4341" y="4106"/>
                    </a:lnTo>
                    <a:lnTo>
                      <a:pt x="4332" y="4070"/>
                    </a:lnTo>
                    <a:lnTo>
                      <a:pt x="4322" y="4033"/>
                    </a:lnTo>
                    <a:lnTo>
                      <a:pt x="4311" y="3995"/>
                    </a:lnTo>
                    <a:lnTo>
                      <a:pt x="4299" y="3958"/>
                    </a:lnTo>
                    <a:lnTo>
                      <a:pt x="4287" y="3922"/>
                    </a:lnTo>
                    <a:lnTo>
                      <a:pt x="4275" y="3885"/>
                    </a:lnTo>
                    <a:lnTo>
                      <a:pt x="4246" y="3812"/>
                    </a:lnTo>
                    <a:lnTo>
                      <a:pt x="4218" y="3741"/>
                    </a:lnTo>
                    <a:lnTo>
                      <a:pt x="4188" y="3671"/>
                    </a:lnTo>
                    <a:lnTo>
                      <a:pt x="4156" y="3604"/>
                    </a:lnTo>
                    <a:lnTo>
                      <a:pt x="4123" y="3539"/>
                    </a:lnTo>
                    <a:lnTo>
                      <a:pt x="4092" y="3477"/>
                    </a:lnTo>
                    <a:lnTo>
                      <a:pt x="4060" y="3418"/>
                    </a:lnTo>
                    <a:lnTo>
                      <a:pt x="4029" y="3363"/>
                    </a:lnTo>
                    <a:lnTo>
                      <a:pt x="3999" y="3313"/>
                    </a:lnTo>
                    <a:lnTo>
                      <a:pt x="3972" y="3266"/>
                    </a:lnTo>
                    <a:lnTo>
                      <a:pt x="3947" y="3225"/>
                    </a:lnTo>
                    <a:lnTo>
                      <a:pt x="3905" y="3157"/>
                    </a:lnTo>
                    <a:lnTo>
                      <a:pt x="3876" y="3115"/>
                    </a:lnTo>
                    <a:lnTo>
                      <a:pt x="3866" y="3101"/>
                    </a:lnTo>
                    <a:lnTo>
                      <a:pt x="3859" y="3102"/>
                    </a:lnTo>
                    <a:lnTo>
                      <a:pt x="3875" y="3095"/>
                    </a:lnTo>
                    <a:lnTo>
                      <a:pt x="3924" y="3079"/>
                    </a:lnTo>
                    <a:lnTo>
                      <a:pt x="3997" y="3049"/>
                    </a:lnTo>
                    <a:lnTo>
                      <a:pt x="4042" y="3031"/>
                    </a:lnTo>
                    <a:lnTo>
                      <a:pt x="4092" y="3010"/>
                    </a:lnTo>
                    <a:lnTo>
                      <a:pt x="4146" y="2986"/>
                    </a:lnTo>
                    <a:lnTo>
                      <a:pt x="4203" y="2960"/>
                    </a:lnTo>
                    <a:lnTo>
                      <a:pt x="4263" y="2931"/>
                    </a:lnTo>
                    <a:lnTo>
                      <a:pt x="4325" y="2900"/>
                    </a:lnTo>
                    <a:lnTo>
                      <a:pt x="4390" y="2866"/>
                    </a:lnTo>
                    <a:lnTo>
                      <a:pt x="4456" y="2831"/>
                    </a:lnTo>
                    <a:lnTo>
                      <a:pt x="4521" y="2793"/>
                    </a:lnTo>
                    <a:lnTo>
                      <a:pt x="4587" y="2753"/>
                    </a:lnTo>
                    <a:lnTo>
                      <a:pt x="4652" y="2711"/>
                    </a:lnTo>
                    <a:lnTo>
                      <a:pt x="4684" y="2689"/>
                    </a:lnTo>
                    <a:lnTo>
                      <a:pt x="4715" y="2667"/>
                    </a:lnTo>
                    <a:lnTo>
                      <a:pt x="4747" y="2643"/>
                    </a:lnTo>
                    <a:lnTo>
                      <a:pt x="4777" y="2619"/>
                    </a:lnTo>
                    <a:lnTo>
                      <a:pt x="4808" y="2596"/>
                    </a:lnTo>
                    <a:lnTo>
                      <a:pt x="4837" y="2571"/>
                    </a:lnTo>
                    <a:lnTo>
                      <a:pt x="4866" y="2547"/>
                    </a:lnTo>
                    <a:lnTo>
                      <a:pt x="4893" y="2520"/>
                    </a:lnTo>
                    <a:lnTo>
                      <a:pt x="4920" y="2495"/>
                    </a:lnTo>
                    <a:lnTo>
                      <a:pt x="4945" y="2469"/>
                    </a:lnTo>
                    <a:lnTo>
                      <a:pt x="4971" y="2442"/>
                    </a:lnTo>
                    <a:lnTo>
                      <a:pt x="4994" y="2414"/>
                    </a:lnTo>
                    <a:lnTo>
                      <a:pt x="5016" y="2387"/>
                    </a:lnTo>
                    <a:lnTo>
                      <a:pt x="5037" y="2359"/>
                    </a:lnTo>
                    <a:lnTo>
                      <a:pt x="5057" y="2330"/>
                    </a:lnTo>
                    <a:lnTo>
                      <a:pt x="5075" y="2302"/>
                    </a:lnTo>
                    <a:lnTo>
                      <a:pt x="5092" y="2272"/>
                    </a:lnTo>
                    <a:lnTo>
                      <a:pt x="5107" y="2242"/>
                    </a:lnTo>
                    <a:lnTo>
                      <a:pt x="5120" y="2213"/>
                    </a:lnTo>
                    <a:lnTo>
                      <a:pt x="5133" y="2182"/>
                    </a:lnTo>
                    <a:lnTo>
                      <a:pt x="5142" y="2151"/>
                    </a:lnTo>
                    <a:lnTo>
                      <a:pt x="5150" y="2119"/>
                    </a:lnTo>
                    <a:lnTo>
                      <a:pt x="5156" y="2087"/>
                    </a:lnTo>
                    <a:lnTo>
                      <a:pt x="5160" y="2056"/>
                    </a:lnTo>
                    <a:lnTo>
                      <a:pt x="5162" y="2023"/>
                    </a:lnTo>
                    <a:lnTo>
                      <a:pt x="5162" y="1991"/>
                    </a:lnTo>
                    <a:lnTo>
                      <a:pt x="5159" y="1957"/>
                    </a:lnTo>
                    <a:lnTo>
                      <a:pt x="5155" y="1923"/>
                    </a:lnTo>
                    <a:lnTo>
                      <a:pt x="5147" y="1890"/>
                    </a:lnTo>
                    <a:lnTo>
                      <a:pt x="5137" y="1856"/>
                    </a:lnTo>
                    <a:close/>
                  </a:path>
                </a:pathLst>
              </a:custGeom>
              <a:solidFill>
                <a:srgbClr val="9BBB59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anchor="ctr">
                <a:normAutofit/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MH_SubTitle_3"/>
            <p:cNvSpPr/>
            <p:nvPr>
              <p:custDataLst>
                <p:tags r:id="rId1"/>
              </p:custDataLst>
            </p:nvPr>
          </p:nvSpPr>
          <p:spPr bwMode="auto">
            <a:xfrm>
              <a:off x="1598757" y="2819093"/>
              <a:ext cx="1046163" cy="798513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rgbClr val="FFBF89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MH_SubTitle_3"/>
            <p:cNvSpPr/>
            <p:nvPr>
              <p:custDataLst>
                <p:tags r:id="rId2"/>
              </p:custDataLst>
            </p:nvPr>
          </p:nvSpPr>
          <p:spPr bwMode="auto">
            <a:xfrm>
              <a:off x="2644919" y="2692093"/>
              <a:ext cx="1044575" cy="798513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rgbClr val="FFFF00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7824" y="3022721"/>
              <a:ext cx="625475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一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34404" y="2848603"/>
              <a:ext cx="623888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般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69225" y="2738786"/>
              <a:ext cx="625475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过</a:t>
              </a:r>
            </a:p>
          </p:txBody>
        </p:sp>
        <p:sp>
          <p:nvSpPr>
            <p:cNvPr id="20" name="MH_SubTitle_3"/>
            <p:cNvSpPr/>
            <p:nvPr>
              <p:custDataLst>
                <p:tags r:id="rId3"/>
              </p:custDataLst>
            </p:nvPr>
          </p:nvSpPr>
          <p:spPr bwMode="auto">
            <a:xfrm>
              <a:off x="3689177" y="2692093"/>
              <a:ext cx="1046163" cy="798513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rgbClr val="F892BE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01776" y="2719580"/>
              <a:ext cx="625475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去</a:t>
              </a:r>
            </a:p>
          </p:txBody>
        </p:sp>
        <p:sp>
          <p:nvSpPr>
            <p:cNvPr id="22" name="MH_SubTitle_3"/>
            <p:cNvSpPr/>
            <p:nvPr>
              <p:custDataLst>
                <p:tags r:id="rId4"/>
              </p:custDataLst>
            </p:nvPr>
          </p:nvSpPr>
          <p:spPr bwMode="auto">
            <a:xfrm>
              <a:off x="4897441" y="2673702"/>
              <a:ext cx="1046163" cy="798513"/>
            </a:xfrm>
            <a:custGeom>
              <a:avLst/>
              <a:gdLst>
                <a:gd name="T0" fmla="*/ 1859239 w 5162"/>
                <a:gd name="T1" fmla="*/ 620001 h 4955"/>
                <a:gd name="T2" fmla="*/ 1781002 w 5162"/>
                <a:gd name="T3" fmla="*/ 565046 h 4955"/>
                <a:gd name="T4" fmla="*/ 1678777 w 5162"/>
                <a:gd name="T5" fmla="*/ 539227 h 4955"/>
                <a:gd name="T6" fmla="*/ 1565480 w 5162"/>
                <a:gd name="T7" fmla="*/ 535170 h 4955"/>
                <a:gd name="T8" fmla="*/ 1354388 w 5162"/>
                <a:gd name="T9" fmla="*/ 562464 h 4955"/>
                <a:gd name="T10" fmla="*/ 1243675 w 5162"/>
                <a:gd name="T11" fmla="*/ 583487 h 4955"/>
                <a:gd name="T12" fmla="*/ 1226330 w 5162"/>
                <a:gd name="T13" fmla="*/ 403130 h 4955"/>
                <a:gd name="T14" fmla="*/ 1184259 w 5162"/>
                <a:gd name="T15" fmla="*/ 226461 h 4955"/>
                <a:gd name="T16" fmla="*/ 1138867 w 5162"/>
                <a:gd name="T17" fmla="*/ 125402 h 4955"/>
                <a:gd name="T18" fmla="*/ 1075760 w 5162"/>
                <a:gd name="T19" fmla="*/ 46104 h 4955"/>
                <a:gd name="T20" fmla="*/ 990511 w 5162"/>
                <a:gd name="T21" fmla="*/ 4057 h 4955"/>
                <a:gd name="T22" fmla="*/ 902679 w 5162"/>
                <a:gd name="T23" fmla="*/ 6639 h 4955"/>
                <a:gd name="T24" fmla="*/ 820383 w 5162"/>
                <a:gd name="T25" fmla="*/ 54218 h 4955"/>
                <a:gd name="T26" fmla="*/ 759491 w 5162"/>
                <a:gd name="T27" fmla="*/ 136835 h 4955"/>
                <a:gd name="T28" fmla="*/ 716312 w 5162"/>
                <a:gd name="T29" fmla="*/ 240107 h 4955"/>
                <a:gd name="T30" fmla="*/ 674611 w 5162"/>
                <a:gd name="T31" fmla="*/ 428948 h 4955"/>
                <a:gd name="T32" fmla="*/ 660956 w 5162"/>
                <a:gd name="T33" fmla="*/ 590126 h 4955"/>
                <a:gd name="T34" fmla="*/ 527362 w 5162"/>
                <a:gd name="T35" fmla="*/ 558038 h 4955"/>
                <a:gd name="T36" fmla="*/ 325127 w 5162"/>
                <a:gd name="T37" fmla="*/ 534433 h 4955"/>
                <a:gd name="T38" fmla="*/ 212938 w 5162"/>
                <a:gd name="T39" fmla="*/ 541072 h 4955"/>
                <a:gd name="T40" fmla="*/ 112927 w 5162"/>
                <a:gd name="T41" fmla="*/ 570209 h 4955"/>
                <a:gd name="T42" fmla="*/ 38011 w 5162"/>
                <a:gd name="T43" fmla="*/ 629222 h 4955"/>
                <a:gd name="T44" fmla="*/ 2952 w 5162"/>
                <a:gd name="T45" fmla="*/ 709258 h 4955"/>
                <a:gd name="T46" fmla="*/ 11071 w 5162"/>
                <a:gd name="T47" fmla="*/ 804784 h 4955"/>
                <a:gd name="T48" fmla="*/ 61999 w 5162"/>
                <a:gd name="T49" fmla="*/ 890352 h 4955"/>
                <a:gd name="T50" fmla="*/ 141713 w 5162"/>
                <a:gd name="T51" fmla="*/ 965962 h 4955"/>
                <a:gd name="T52" fmla="*/ 284901 w 5162"/>
                <a:gd name="T53" fmla="*/ 1057063 h 4955"/>
                <a:gd name="T54" fmla="*/ 457244 w 5162"/>
                <a:gd name="T55" fmla="*/ 1135623 h 4955"/>
                <a:gd name="T56" fmla="*/ 439161 w 5162"/>
                <a:gd name="T57" fmla="*/ 1204594 h 4955"/>
                <a:gd name="T58" fmla="*/ 348746 w 5162"/>
                <a:gd name="T59" fmla="*/ 1379788 h 4955"/>
                <a:gd name="T60" fmla="*/ 302984 w 5162"/>
                <a:gd name="T61" fmla="*/ 1514410 h 4955"/>
                <a:gd name="T62" fmla="*/ 289699 w 5162"/>
                <a:gd name="T63" fmla="*/ 1621740 h 4955"/>
                <a:gd name="T64" fmla="*/ 308151 w 5162"/>
                <a:gd name="T65" fmla="*/ 1717266 h 4955"/>
                <a:gd name="T66" fmla="*/ 369412 w 5162"/>
                <a:gd name="T67" fmla="*/ 1792507 h 4955"/>
                <a:gd name="T68" fmla="*/ 448756 w 5162"/>
                <a:gd name="T69" fmla="*/ 1825333 h 4955"/>
                <a:gd name="T70" fmla="*/ 545446 w 5162"/>
                <a:gd name="T71" fmla="*/ 1817588 h 4955"/>
                <a:gd name="T72" fmla="*/ 642504 w 5162"/>
                <a:gd name="T73" fmla="*/ 1774804 h 4955"/>
                <a:gd name="T74" fmla="*/ 746574 w 5162"/>
                <a:gd name="T75" fmla="*/ 1700300 h 4955"/>
                <a:gd name="T76" fmla="*/ 892346 w 5162"/>
                <a:gd name="T77" fmla="*/ 1555350 h 4955"/>
                <a:gd name="T78" fmla="*/ 958036 w 5162"/>
                <a:gd name="T79" fmla="*/ 1488961 h 4955"/>
                <a:gd name="T80" fmla="*/ 1077237 w 5162"/>
                <a:gd name="T81" fmla="*/ 1625059 h 4955"/>
                <a:gd name="T82" fmla="*/ 1214890 w 5162"/>
                <a:gd name="T83" fmla="*/ 1744191 h 4955"/>
                <a:gd name="T84" fmla="*/ 1310841 w 5162"/>
                <a:gd name="T85" fmla="*/ 1799884 h 4955"/>
                <a:gd name="T86" fmla="*/ 1408268 w 5162"/>
                <a:gd name="T87" fmla="*/ 1827177 h 4955"/>
                <a:gd name="T88" fmla="*/ 1502374 w 5162"/>
                <a:gd name="T89" fmla="*/ 1812055 h 4955"/>
                <a:gd name="T90" fmla="*/ 1572123 w 5162"/>
                <a:gd name="T91" fmla="*/ 1758206 h 4955"/>
                <a:gd name="T92" fmla="*/ 1610504 w 5162"/>
                <a:gd name="T93" fmla="*/ 1671163 h 4955"/>
                <a:gd name="T94" fmla="*/ 1611980 w 5162"/>
                <a:gd name="T95" fmla="*/ 1568997 h 4955"/>
                <a:gd name="T96" fmla="*/ 1586516 w 5162"/>
                <a:gd name="T97" fmla="*/ 1459824 h 4955"/>
                <a:gd name="T98" fmla="*/ 1510124 w 5162"/>
                <a:gd name="T99" fmla="*/ 1282417 h 4955"/>
                <a:gd name="T100" fmla="*/ 1426720 w 5162"/>
                <a:gd name="T101" fmla="*/ 1143738 h 4955"/>
                <a:gd name="T102" fmla="*/ 1530052 w 5162"/>
                <a:gd name="T103" fmla="*/ 1101322 h 4955"/>
                <a:gd name="T104" fmla="*/ 1716788 w 5162"/>
                <a:gd name="T105" fmla="*/ 999894 h 4955"/>
                <a:gd name="T106" fmla="*/ 1805727 w 5162"/>
                <a:gd name="T107" fmla="*/ 929448 h 4955"/>
                <a:gd name="T108" fmla="*/ 1872893 w 5162"/>
                <a:gd name="T109" fmla="*/ 849044 h 4955"/>
                <a:gd name="T110" fmla="*/ 1904262 w 5162"/>
                <a:gd name="T111" fmla="*/ 758312 h 49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162" h="4955">
                  <a:moveTo>
                    <a:pt x="5137" y="1856"/>
                  </a:moveTo>
                  <a:lnTo>
                    <a:pt x="5137" y="1856"/>
                  </a:lnTo>
                  <a:lnTo>
                    <a:pt x="5125" y="1823"/>
                  </a:lnTo>
                  <a:lnTo>
                    <a:pt x="5111" y="1791"/>
                  </a:lnTo>
                  <a:lnTo>
                    <a:pt x="5096" y="1762"/>
                  </a:lnTo>
                  <a:lnTo>
                    <a:pt x="5078" y="1733"/>
                  </a:lnTo>
                  <a:lnTo>
                    <a:pt x="5059" y="1706"/>
                  </a:lnTo>
                  <a:lnTo>
                    <a:pt x="5038" y="1681"/>
                  </a:lnTo>
                  <a:lnTo>
                    <a:pt x="5016" y="1658"/>
                  </a:lnTo>
                  <a:lnTo>
                    <a:pt x="4993" y="1635"/>
                  </a:lnTo>
                  <a:lnTo>
                    <a:pt x="4968" y="1614"/>
                  </a:lnTo>
                  <a:lnTo>
                    <a:pt x="4941" y="1596"/>
                  </a:lnTo>
                  <a:lnTo>
                    <a:pt x="4914" y="1578"/>
                  </a:lnTo>
                  <a:lnTo>
                    <a:pt x="4886" y="1562"/>
                  </a:lnTo>
                  <a:lnTo>
                    <a:pt x="4856" y="1546"/>
                  </a:lnTo>
                  <a:lnTo>
                    <a:pt x="4826" y="1532"/>
                  </a:lnTo>
                  <a:lnTo>
                    <a:pt x="4793" y="1520"/>
                  </a:lnTo>
                  <a:lnTo>
                    <a:pt x="4760" y="1508"/>
                  </a:lnTo>
                  <a:lnTo>
                    <a:pt x="4727" y="1498"/>
                  </a:lnTo>
                  <a:lnTo>
                    <a:pt x="4693" y="1488"/>
                  </a:lnTo>
                  <a:lnTo>
                    <a:pt x="4657" y="1480"/>
                  </a:lnTo>
                  <a:lnTo>
                    <a:pt x="4622" y="1474"/>
                  </a:lnTo>
                  <a:lnTo>
                    <a:pt x="4586" y="1467"/>
                  </a:lnTo>
                  <a:lnTo>
                    <a:pt x="4549" y="1462"/>
                  </a:lnTo>
                  <a:lnTo>
                    <a:pt x="4511" y="1458"/>
                  </a:lnTo>
                  <a:lnTo>
                    <a:pt x="4473" y="1455"/>
                  </a:lnTo>
                  <a:lnTo>
                    <a:pt x="4436" y="1452"/>
                  </a:lnTo>
                  <a:lnTo>
                    <a:pt x="4397" y="1451"/>
                  </a:lnTo>
                  <a:lnTo>
                    <a:pt x="4359" y="1449"/>
                  </a:lnTo>
                  <a:lnTo>
                    <a:pt x="4320" y="1448"/>
                  </a:lnTo>
                  <a:lnTo>
                    <a:pt x="4281" y="1449"/>
                  </a:lnTo>
                  <a:lnTo>
                    <a:pt x="4242" y="1451"/>
                  </a:lnTo>
                  <a:lnTo>
                    <a:pt x="4164" y="1455"/>
                  </a:lnTo>
                  <a:lnTo>
                    <a:pt x="4088" y="1460"/>
                  </a:lnTo>
                  <a:lnTo>
                    <a:pt x="4012" y="1468"/>
                  </a:lnTo>
                  <a:lnTo>
                    <a:pt x="3938" y="1478"/>
                  </a:lnTo>
                  <a:lnTo>
                    <a:pt x="3867" y="1488"/>
                  </a:lnTo>
                  <a:lnTo>
                    <a:pt x="3798" y="1500"/>
                  </a:lnTo>
                  <a:lnTo>
                    <a:pt x="3732" y="1513"/>
                  </a:lnTo>
                  <a:lnTo>
                    <a:pt x="3670" y="1525"/>
                  </a:lnTo>
                  <a:lnTo>
                    <a:pt x="3614" y="1538"/>
                  </a:lnTo>
                  <a:lnTo>
                    <a:pt x="3560" y="1549"/>
                  </a:lnTo>
                  <a:lnTo>
                    <a:pt x="3514" y="1561"/>
                  </a:lnTo>
                  <a:lnTo>
                    <a:pt x="3437" y="1581"/>
                  </a:lnTo>
                  <a:lnTo>
                    <a:pt x="3388" y="1595"/>
                  </a:lnTo>
                  <a:lnTo>
                    <a:pt x="3371" y="1600"/>
                  </a:lnTo>
                  <a:lnTo>
                    <a:pt x="3370" y="1582"/>
                  </a:lnTo>
                  <a:lnTo>
                    <a:pt x="3368" y="1531"/>
                  </a:lnTo>
                  <a:lnTo>
                    <a:pt x="3363" y="1453"/>
                  </a:lnTo>
                  <a:lnTo>
                    <a:pt x="3360" y="1403"/>
                  </a:lnTo>
                  <a:lnTo>
                    <a:pt x="3355" y="1350"/>
                  </a:lnTo>
                  <a:lnTo>
                    <a:pt x="3350" y="1292"/>
                  </a:lnTo>
                  <a:lnTo>
                    <a:pt x="3342" y="1229"/>
                  </a:lnTo>
                  <a:lnTo>
                    <a:pt x="3333" y="1163"/>
                  </a:lnTo>
                  <a:lnTo>
                    <a:pt x="3323" y="1093"/>
                  </a:lnTo>
                  <a:lnTo>
                    <a:pt x="3311" y="1023"/>
                  </a:lnTo>
                  <a:lnTo>
                    <a:pt x="3297" y="949"/>
                  </a:lnTo>
                  <a:lnTo>
                    <a:pt x="3281" y="875"/>
                  </a:lnTo>
                  <a:lnTo>
                    <a:pt x="3264" y="800"/>
                  </a:lnTo>
                  <a:lnTo>
                    <a:pt x="3244" y="725"/>
                  </a:lnTo>
                  <a:lnTo>
                    <a:pt x="3232" y="687"/>
                  </a:lnTo>
                  <a:lnTo>
                    <a:pt x="3220" y="651"/>
                  </a:lnTo>
                  <a:lnTo>
                    <a:pt x="3209" y="614"/>
                  </a:lnTo>
                  <a:lnTo>
                    <a:pt x="3196" y="577"/>
                  </a:lnTo>
                  <a:lnTo>
                    <a:pt x="3183" y="541"/>
                  </a:lnTo>
                  <a:lnTo>
                    <a:pt x="3168" y="507"/>
                  </a:lnTo>
                  <a:lnTo>
                    <a:pt x="3153" y="471"/>
                  </a:lnTo>
                  <a:lnTo>
                    <a:pt x="3137" y="437"/>
                  </a:lnTo>
                  <a:lnTo>
                    <a:pt x="3122" y="404"/>
                  </a:lnTo>
                  <a:lnTo>
                    <a:pt x="3104" y="371"/>
                  </a:lnTo>
                  <a:lnTo>
                    <a:pt x="3086" y="340"/>
                  </a:lnTo>
                  <a:lnTo>
                    <a:pt x="3068" y="308"/>
                  </a:lnTo>
                  <a:lnTo>
                    <a:pt x="3048" y="279"/>
                  </a:lnTo>
                  <a:lnTo>
                    <a:pt x="3028" y="250"/>
                  </a:lnTo>
                  <a:lnTo>
                    <a:pt x="3007" y="223"/>
                  </a:lnTo>
                  <a:lnTo>
                    <a:pt x="2985" y="197"/>
                  </a:lnTo>
                  <a:lnTo>
                    <a:pt x="2962" y="171"/>
                  </a:lnTo>
                  <a:lnTo>
                    <a:pt x="2939" y="147"/>
                  </a:lnTo>
                  <a:lnTo>
                    <a:pt x="2915" y="125"/>
                  </a:lnTo>
                  <a:lnTo>
                    <a:pt x="2888" y="105"/>
                  </a:lnTo>
                  <a:lnTo>
                    <a:pt x="2862" y="86"/>
                  </a:lnTo>
                  <a:lnTo>
                    <a:pt x="2835" y="68"/>
                  </a:lnTo>
                  <a:lnTo>
                    <a:pt x="2807" y="54"/>
                  </a:lnTo>
                  <a:lnTo>
                    <a:pt x="2778" y="40"/>
                  </a:lnTo>
                  <a:lnTo>
                    <a:pt x="2747" y="27"/>
                  </a:lnTo>
                  <a:lnTo>
                    <a:pt x="2716" y="18"/>
                  </a:lnTo>
                  <a:lnTo>
                    <a:pt x="2684" y="11"/>
                  </a:lnTo>
                  <a:lnTo>
                    <a:pt x="2651" y="4"/>
                  </a:lnTo>
                  <a:lnTo>
                    <a:pt x="2616" y="1"/>
                  </a:lnTo>
                  <a:lnTo>
                    <a:pt x="2580" y="0"/>
                  </a:lnTo>
                  <a:lnTo>
                    <a:pt x="2546" y="1"/>
                  </a:lnTo>
                  <a:lnTo>
                    <a:pt x="2511" y="4"/>
                  </a:lnTo>
                  <a:lnTo>
                    <a:pt x="2477" y="11"/>
                  </a:lnTo>
                  <a:lnTo>
                    <a:pt x="2446" y="18"/>
                  </a:lnTo>
                  <a:lnTo>
                    <a:pt x="2414" y="27"/>
                  </a:lnTo>
                  <a:lnTo>
                    <a:pt x="2384" y="40"/>
                  </a:lnTo>
                  <a:lnTo>
                    <a:pt x="2354" y="54"/>
                  </a:lnTo>
                  <a:lnTo>
                    <a:pt x="2326" y="68"/>
                  </a:lnTo>
                  <a:lnTo>
                    <a:pt x="2299" y="86"/>
                  </a:lnTo>
                  <a:lnTo>
                    <a:pt x="2272" y="105"/>
                  </a:lnTo>
                  <a:lnTo>
                    <a:pt x="2247" y="125"/>
                  </a:lnTo>
                  <a:lnTo>
                    <a:pt x="2223" y="147"/>
                  </a:lnTo>
                  <a:lnTo>
                    <a:pt x="2199" y="171"/>
                  </a:lnTo>
                  <a:lnTo>
                    <a:pt x="2177" y="197"/>
                  </a:lnTo>
                  <a:lnTo>
                    <a:pt x="2155" y="223"/>
                  </a:lnTo>
                  <a:lnTo>
                    <a:pt x="2134" y="250"/>
                  </a:lnTo>
                  <a:lnTo>
                    <a:pt x="2114" y="279"/>
                  </a:lnTo>
                  <a:lnTo>
                    <a:pt x="2094" y="308"/>
                  </a:lnTo>
                  <a:lnTo>
                    <a:pt x="2075" y="340"/>
                  </a:lnTo>
                  <a:lnTo>
                    <a:pt x="2058" y="371"/>
                  </a:lnTo>
                  <a:lnTo>
                    <a:pt x="2040" y="404"/>
                  </a:lnTo>
                  <a:lnTo>
                    <a:pt x="2024" y="437"/>
                  </a:lnTo>
                  <a:lnTo>
                    <a:pt x="2008" y="471"/>
                  </a:lnTo>
                  <a:lnTo>
                    <a:pt x="1994" y="507"/>
                  </a:lnTo>
                  <a:lnTo>
                    <a:pt x="1979" y="541"/>
                  </a:lnTo>
                  <a:lnTo>
                    <a:pt x="1965" y="577"/>
                  </a:lnTo>
                  <a:lnTo>
                    <a:pt x="1953" y="614"/>
                  </a:lnTo>
                  <a:lnTo>
                    <a:pt x="1941" y="651"/>
                  </a:lnTo>
                  <a:lnTo>
                    <a:pt x="1929" y="687"/>
                  </a:lnTo>
                  <a:lnTo>
                    <a:pt x="1918" y="725"/>
                  </a:lnTo>
                  <a:lnTo>
                    <a:pt x="1898" y="800"/>
                  </a:lnTo>
                  <a:lnTo>
                    <a:pt x="1880" y="875"/>
                  </a:lnTo>
                  <a:lnTo>
                    <a:pt x="1864" y="949"/>
                  </a:lnTo>
                  <a:lnTo>
                    <a:pt x="1851" y="1023"/>
                  </a:lnTo>
                  <a:lnTo>
                    <a:pt x="1838" y="1093"/>
                  </a:lnTo>
                  <a:lnTo>
                    <a:pt x="1828" y="1163"/>
                  </a:lnTo>
                  <a:lnTo>
                    <a:pt x="1819" y="1229"/>
                  </a:lnTo>
                  <a:lnTo>
                    <a:pt x="1812" y="1292"/>
                  </a:lnTo>
                  <a:lnTo>
                    <a:pt x="1807" y="1350"/>
                  </a:lnTo>
                  <a:lnTo>
                    <a:pt x="1801" y="1403"/>
                  </a:lnTo>
                  <a:lnTo>
                    <a:pt x="1798" y="1453"/>
                  </a:lnTo>
                  <a:lnTo>
                    <a:pt x="1793" y="1531"/>
                  </a:lnTo>
                  <a:lnTo>
                    <a:pt x="1791" y="1582"/>
                  </a:lnTo>
                  <a:lnTo>
                    <a:pt x="1791" y="1600"/>
                  </a:lnTo>
                  <a:lnTo>
                    <a:pt x="1774" y="1595"/>
                  </a:lnTo>
                  <a:lnTo>
                    <a:pt x="1725" y="1581"/>
                  </a:lnTo>
                  <a:lnTo>
                    <a:pt x="1648" y="1561"/>
                  </a:lnTo>
                  <a:lnTo>
                    <a:pt x="1601" y="1549"/>
                  </a:lnTo>
                  <a:lnTo>
                    <a:pt x="1548" y="1538"/>
                  </a:lnTo>
                  <a:lnTo>
                    <a:pt x="1491" y="1525"/>
                  </a:lnTo>
                  <a:lnTo>
                    <a:pt x="1429" y="1513"/>
                  </a:lnTo>
                  <a:lnTo>
                    <a:pt x="1364" y="1500"/>
                  </a:lnTo>
                  <a:lnTo>
                    <a:pt x="1295" y="1488"/>
                  </a:lnTo>
                  <a:lnTo>
                    <a:pt x="1223" y="1478"/>
                  </a:lnTo>
                  <a:lnTo>
                    <a:pt x="1150" y="1468"/>
                  </a:lnTo>
                  <a:lnTo>
                    <a:pt x="1074" y="1460"/>
                  </a:lnTo>
                  <a:lnTo>
                    <a:pt x="997" y="1455"/>
                  </a:lnTo>
                  <a:lnTo>
                    <a:pt x="919" y="1451"/>
                  </a:lnTo>
                  <a:lnTo>
                    <a:pt x="881" y="1449"/>
                  </a:lnTo>
                  <a:lnTo>
                    <a:pt x="842" y="1448"/>
                  </a:lnTo>
                  <a:lnTo>
                    <a:pt x="804" y="1449"/>
                  </a:lnTo>
                  <a:lnTo>
                    <a:pt x="765" y="1451"/>
                  </a:lnTo>
                  <a:lnTo>
                    <a:pt x="726" y="1452"/>
                  </a:lnTo>
                  <a:lnTo>
                    <a:pt x="688" y="1455"/>
                  </a:lnTo>
                  <a:lnTo>
                    <a:pt x="650" y="1458"/>
                  </a:lnTo>
                  <a:lnTo>
                    <a:pt x="614" y="1462"/>
                  </a:lnTo>
                  <a:lnTo>
                    <a:pt x="577" y="1467"/>
                  </a:lnTo>
                  <a:lnTo>
                    <a:pt x="540" y="1474"/>
                  </a:lnTo>
                  <a:lnTo>
                    <a:pt x="504" y="1480"/>
                  </a:lnTo>
                  <a:lnTo>
                    <a:pt x="470" y="1488"/>
                  </a:lnTo>
                  <a:lnTo>
                    <a:pt x="435" y="1498"/>
                  </a:lnTo>
                  <a:lnTo>
                    <a:pt x="401" y="1508"/>
                  </a:lnTo>
                  <a:lnTo>
                    <a:pt x="369" y="1520"/>
                  </a:lnTo>
                  <a:lnTo>
                    <a:pt x="337" y="1532"/>
                  </a:lnTo>
                  <a:lnTo>
                    <a:pt x="306" y="1546"/>
                  </a:lnTo>
                  <a:lnTo>
                    <a:pt x="276" y="1562"/>
                  </a:lnTo>
                  <a:lnTo>
                    <a:pt x="248" y="1578"/>
                  </a:lnTo>
                  <a:lnTo>
                    <a:pt x="220" y="1596"/>
                  </a:lnTo>
                  <a:lnTo>
                    <a:pt x="194" y="1614"/>
                  </a:lnTo>
                  <a:lnTo>
                    <a:pt x="169" y="1635"/>
                  </a:lnTo>
                  <a:lnTo>
                    <a:pt x="146" y="1658"/>
                  </a:lnTo>
                  <a:lnTo>
                    <a:pt x="124" y="1681"/>
                  </a:lnTo>
                  <a:lnTo>
                    <a:pt x="103" y="1706"/>
                  </a:lnTo>
                  <a:lnTo>
                    <a:pt x="84" y="1733"/>
                  </a:lnTo>
                  <a:lnTo>
                    <a:pt x="67" y="1762"/>
                  </a:lnTo>
                  <a:lnTo>
                    <a:pt x="51" y="1791"/>
                  </a:lnTo>
                  <a:lnTo>
                    <a:pt x="37" y="1823"/>
                  </a:lnTo>
                  <a:lnTo>
                    <a:pt x="25" y="1856"/>
                  </a:lnTo>
                  <a:lnTo>
                    <a:pt x="15" y="1890"/>
                  </a:lnTo>
                  <a:lnTo>
                    <a:pt x="8" y="1923"/>
                  </a:lnTo>
                  <a:lnTo>
                    <a:pt x="3" y="1957"/>
                  </a:lnTo>
                  <a:lnTo>
                    <a:pt x="1" y="1991"/>
                  </a:lnTo>
                  <a:lnTo>
                    <a:pt x="0" y="2023"/>
                  </a:lnTo>
                  <a:lnTo>
                    <a:pt x="2" y="2056"/>
                  </a:lnTo>
                  <a:lnTo>
                    <a:pt x="6" y="2087"/>
                  </a:lnTo>
                  <a:lnTo>
                    <a:pt x="12" y="2119"/>
                  </a:lnTo>
                  <a:lnTo>
                    <a:pt x="20" y="2151"/>
                  </a:lnTo>
                  <a:lnTo>
                    <a:pt x="30" y="2182"/>
                  </a:lnTo>
                  <a:lnTo>
                    <a:pt x="42" y="2213"/>
                  </a:lnTo>
                  <a:lnTo>
                    <a:pt x="55" y="2242"/>
                  </a:lnTo>
                  <a:lnTo>
                    <a:pt x="70" y="2272"/>
                  </a:lnTo>
                  <a:lnTo>
                    <a:pt x="87" y="2302"/>
                  </a:lnTo>
                  <a:lnTo>
                    <a:pt x="105" y="2330"/>
                  </a:lnTo>
                  <a:lnTo>
                    <a:pt x="125" y="2359"/>
                  </a:lnTo>
                  <a:lnTo>
                    <a:pt x="146" y="2387"/>
                  </a:lnTo>
                  <a:lnTo>
                    <a:pt x="168" y="2414"/>
                  </a:lnTo>
                  <a:lnTo>
                    <a:pt x="192" y="2442"/>
                  </a:lnTo>
                  <a:lnTo>
                    <a:pt x="216" y="2469"/>
                  </a:lnTo>
                  <a:lnTo>
                    <a:pt x="242" y="2495"/>
                  </a:lnTo>
                  <a:lnTo>
                    <a:pt x="269" y="2520"/>
                  </a:lnTo>
                  <a:lnTo>
                    <a:pt x="296" y="2547"/>
                  </a:lnTo>
                  <a:lnTo>
                    <a:pt x="325" y="2571"/>
                  </a:lnTo>
                  <a:lnTo>
                    <a:pt x="355" y="2596"/>
                  </a:lnTo>
                  <a:lnTo>
                    <a:pt x="384" y="2619"/>
                  </a:lnTo>
                  <a:lnTo>
                    <a:pt x="415" y="2643"/>
                  </a:lnTo>
                  <a:lnTo>
                    <a:pt x="446" y="2667"/>
                  </a:lnTo>
                  <a:lnTo>
                    <a:pt x="478" y="2689"/>
                  </a:lnTo>
                  <a:lnTo>
                    <a:pt x="511" y="2711"/>
                  </a:lnTo>
                  <a:lnTo>
                    <a:pt x="575" y="2753"/>
                  </a:lnTo>
                  <a:lnTo>
                    <a:pt x="641" y="2793"/>
                  </a:lnTo>
                  <a:lnTo>
                    <a:pt x="707" y="2831"/>
                  </a:lnTo>
                  <a:lnTo>
                    <a:pt x="772" y="2866"/>
                  </a:lnTo>
                  <a:lnTo>
                    <a:pt x="836" y="2900"/>
                  </a:lnTo>
                  <a:lnTo>
                    <a:pt x="898" y="2931"/>
                  </a:lnTo>
                  <a:lnTo>
                    <a:pt x="959" y="2960"/>
                  </a:lnTo>
                  <a:lnTo>
                    <a:pt x="1016" y="2986"/>
                  </a:lnTo>
                  <a:lnTo>
                    <a:pt x="1070" y="3010"/>
                  </a:lnTo>
                  <a:lnTo>
                    <a:pt x="1120" y="3031"/>
                  </a:lnTo>
                  <a:lnTo>
                    <a:pt x="1165" y="3049"/>
                  </a:lnTo>
                  <a:lnTo>
                    <a:pt x="1239" y="3079"/>
                  </a:lnTo>
                  <a:lnTo>
                    <a:pt x="1286" y="3095"/>
                  </a:lnTo>
                  <a:lnTo>
                    <a:pt x="1303" y="3102"/>
                  </a:lnTo>
                  <a:lnTo>
                    <a:pt x="1296" y="3101"/>
                  </a:lnTo>
                  <a:lnTo>
                    <a:pt x="1285" y="3115"/>
                  </a:lnTo>
                  <a:lnTo>
                    <a:pt x="1258" y="3157"/>
                  </a:lnTo>
                  <a:lnTo>
                    <a:pt x="1215" y="3225"/>
                  </a:lnTo>
                  <a:lnTo>
                    <a:pt x="1190" y="3266"/>
                  </a:lnTo>
                  <a:lnTo>
                    <a:pt x="1162" y="3313"/>
                  </a:lnTo>
                  <a:lnTo>
                    <a:pt x="1133" y="3363"/>
                  </a:lnTo>
                  <a:lnTo>
                    <a:pt x="1102" y="3418"/>
                  </a:lnTo>
                  <a:lnTo>
                    <a:pt x="1071" y="3477"/>
                  </a:lnTo>
                  <a:lnTo>
                    <a:pt x="1038" y="3539"/>
                  </a:lnTo>
                  <a:lnTo>
                    <a:pt x="1007" y="3604"/>
                  </a:lnTo>
                  <a:lnTo>
                    <a:pt x="975" y="3671"/>
                  </a:lnTo>
                  <a:lnTo>
                    <a:pt x="945" y="3741"/>
                  </a:lnTo>
                  <a:lnTo>
                    <a:pt x="915" y="3812"/>
                  </a:lnTo>
                  <a:lnTo>
                    <a:pt x="888" y="3885"/>
                  </a:lnTo>
                  <a:lnTo>
                    <a:pt x="874" y="3922"/>
                  </a:lnTo>
                  <a:lnTo>
                    <a:pt x="863" y="3958"/>
                  </a:lnTo>
                  <a:lnTo>
                    <a:pt x="851" y="3995"/>
                  </a:lnTo>
                  <a:lnTo>
                    <a:pt x="840" y="4033"/>
                  </a:lnTo>
                  <a:lnTo>
                    <a:pt x="830" y="4070"/>
                  </a:lnTo>
                  <a:lnTo>
                    <a:pt x="821" y="4106"/>
                  </a:lnTo>
                  <a:lnTo>
                    <a:pt x="812" y="4143"/>
                  </a:lnTo>
                  <a:lnTo>
                    <a:pt x="805" y="4180"/>
                  </a:lnTo>
                  <a:lnTo>
                    <a:pt x="799" y="4217"/>
                  </a:lnTo>
                  <a:lnTo>
                    <a:pt x="793" y="4254"/>
                  </a:lnTo>
                  <a:lnTo>
                    <a:pt x="789" y="4289"/>
                  </a:lnTo>
                  <a:lnTo>
                    <a:pt x="786" y="4326"/>
                  </a:lnTo>
                  <a:lnTo>
                    <a:pt x="785" y="4361"/>
                  </a:lnTo>
                  <a:lnTo>
                    <a:pt x="785" y="4397"/>
                  </a:lnTo>
                  <a:lnTo>
                    <a:pt x="785" y="4431"/>
                  </a:lnTo>
                  <a:lnTo>
                    <a:pt x="788" y="4465"/>
                  </a:lnTo>
                  <a:lnTo>
                    <a:pt x="791" y="4499"/>
                  </a:lnTo>
                  <a:lnTo>
                    <a:pt x="797" y="4531"/>
                  </a:lnTo>
                  <a:lnTo>
                    <a:pt x="804" y="4564"/>
                  </a:lnTo>
                  <a:lnTo>
                    <a:pt x="812" y="4595"/>
                  </a:lnTo>
                  <a:lnTo>
                    <a:pt x="823" y="4626"/>
                  </a:lnTo>
                  <a:lnTo>
                    <a:pt x="835" y="4656"/>
                  </a:lnTo>
                  <a:lnTo>
                    <a:pt x="849" y="4686"/>
                  </a:lnTo>
                  <a:lnTo>
                    <a:pt x="865" y="4713"/>
                  </a:lnTo>
                  <a:lnTo>
                    <a:pt x="883" y="4740"/>
                  </a:lnTo>
                  <a:lnTo>
                    <a:pt x="902" y="4767"/>
                  </a:lnTo>
                  <a:lnTo>
                    <a:pt x="924" y="4792"/>
                  </a:lnTo>
                  <a:lnTo>
                    <a:pt x="947" y="4816"/>
                  </a:lnTo>
                  <a:lnTo>
                    <a:pt x="973" y="4839"/>
                  </a:lnTo>
                  <a:lnTo>
                    <a:pt x="1001" y="4860"/>
                  </a:lnTo>
                  <a:lnTo>
                    <a:pt x="1031" y="4880"/>
                  </a:lnTo>
                  <a:lnTo>
                    <a:pt x="1060" y="4898"/>
                  </a:lnTo>
                  <a:lnTo>
                    <a:pt x="1091" y="4913"/>
                  </a:lnTo>
                  <a:lnTo>
                    <a:pt x="1121" y="4925"/>
                  </a:lnTo>
                  <a:lnTo>
                    <a:pt x="1153" y="4936"/>
                  </a:lnTo>
                  <a:lnTo>
                    <a:pt x="1184" y="4943"/>
                  </a:lnTo>
                  <a:lnTo>
                    <a:pt x="1216" y="4949"/>
                  </a:lnTo>
                  <a:lnTo>
                    <a:pt x="1247" y="4954"/>
                  </a:lnTo>
                  <a:lnTo>
                    <a:pt x="1280" y="4955"/>
                  </a:lnTo>
                  <a:lnTo>
                    <a:pt x="1313" y="4955"/>
                  </a:lnTo>
                  <a:lnTo>
                    <a:pt x="1345" y="4954"/>
                  </a:lnTo>
                  <a:lnTo>
                    <a:pt x="1378" y="4949"/>
                  </a:lnTo>
                  <a:lnTo>
                    <a:pt x="1411" y="4944"/>
                  </a:lnTo>
                  <a:lnTo>
                    <a:pt x="1444" y="4937"/>
                  </a:lnTo>
                  <a:lnTo>
                    <a:pt x="1478" y="4928"/>
                  </a:lnTo>
                  <a:lnTo>
                    <a:pt x="1510" y="4919"/>
                  </a:lnTo>
                  <a:lnTo>
                    <a:pt x="1544" y="4907"/>
                  </a:lnTo>
                  <a:lnTo>
                    <a:pt x="1576" y="4895"/>
                  </a:lnTo>
                  <a:lnTo>
                    <a:pt x="1610" y="4880"/>
                  </a:lnTo>
                  <a:lnTo>
                    <a:pt x="1643" y="4865"/>
                  </a:lnTo>
                  <a:lnTo>
                    <a:pt x="1676" y="4849"/>
                  </a:lnTo>
                  <a:lnTo>
                    <a:pt x="1709" y="4831"/>
                  </a:lnTo>
                  <a:lnTo>
                    <a:pt x="1741" y="4812"/>
                  </a:lnTo>
                  <a:lnTo>
                    <a:pt x="1774" y="4793"/>
                  </a:lnTo>
                  <a:lnTo>
                    <a:pt x="1806" y="4772"/>
                  </a:lnTo>
                  <a:lnTo>
                    <a:pt x="1838" y="4751"/>
                  </a:lnTo>
                  <a:lnTo>
                    <a:pt x="1870" y="4729"/>
                  </a:lnTo>
                  <a:lnTo>
                    <a:pt x="1901" y="4706"/>
                  </a:lnTo>
                  <a:lnTo>
                    <a:pt x="1932" y="4682"/>
                  </a:lnTo>
                  <a:lnTo>
                    <a:pt x="1963" y="4659"/>
                  </a:lnTo>
                  <a:lnTo>
                    <a:pt x="2023" y="4610"/>
                  </a:lnTo>
                  <a:lnTo>
                    <a:pt x="2081" y="4559"/>
                  </a:lnTo>
                  <a:lnTo>
                    <a:pt x="2138" y="4509"/>
                  </a:lnTo>
                  <a:lnTo>
                    <a:pt x="2191" y="4458"/>
                  </a:lnTo>
                  <a:lnTo>
                    <a:pt x="2243" y="4406"/>
                  </a:lnTo>
                  <a:lnTo>
                    <a:pt x="2291" y="4357"/>
                  </a:lnTo>
                  <a:lnTo>
                    <a:pt x="2337" y="4307"/>
                  </a:lnTo>
                  <a:lnTo>
                    <a:pt x="2380" y="4261"/>
                  </a:lnTo>
                  <a:lnTo>
                    <a:pt x="2418" y="4217"/>
                  </a:lnTo>
                  <a:lnTo>
                    <a:pt x="2454" y="4176"/>
                  </a:lnTo>
                  <a:lnTo>
                    <a:pt x="2486" y="4139"/>
                  </a:lnTo>
                  <a:lnTo>
                    <a:pt x="2535" y="4078"/>
                  </a:lnTo>
                  <a:lnTo>
                    <a:pt x="2567" y="4037"/>
                  </a:lnTo>
                  <a:lnTo>
                    <a:pt x="2577" y="4023"/>
                  </a:lnTo>
                  <a:lnTo>
                    <a:pt x="2584" y="4023"/>
                  </a:lnTo>
                  <a:lnTo>
                    <a:pt x="2596" y="4037"/>
                  </a:lnTo>
                  <a:lnTo>
                    <a:pt x="2627" y="4078"/>
                  </a:lnTo>
                  <a:lnTo>
                    <a:pt x="2677" y="4139"/>
                  </a:lnTo>
                  <a:lnTo>
                    <a:pt x="2709" y="4176"/>
                  </a:lnTo>
                  <a:lnTo>
                    <a:pt x="2743" y="4217"/>
                  </a:lnTo>
                  <a:lnTo>
                    <a:pt x="2782" y="4261"/>
                  </a:lnTo>
                  <a:lnTo>
                    <a:pt x="2824" y="4307"/>
                  </a:lnTo>
                  <a:lnTo>
                    <a:pt x="2870" y="4357"/>
                  </a:lnTo>
                  <a:lnTo>
                    <a:pt x="2919" y="4406"/>
                  </a:lnTo>
                  <a:lnTo>
                    <a:pt x="2970" y="4458"/>
                  </a:lnTo>
                  <a:lnTo>
                    <a:pt x="3024" y="4509"/>
                  </a:lnTo>
                  <a:lnTo>
                    <a:pt x="3081" y="4559"/>
                  </a:lnTo>
                  <a:lnTo>
                    <a:pt x="3138" y="4610"/>
                  </a:lnTo>
                  <a:lnTo>
                    <a:pt x="3199" y="4659"/>
                  </a:lnTo>
                  <a:lnTo>
                    <a:pt x="3230" y="4682"/>
                  </a:lnTo>
                  <a:lnTo>
                    <a:pt x="3260" y="4706"/>
                  </a:lnTo>
                  <a:lnTo>
                    <a:pt x="3292" y="4729"/>
                  </a:lnTo>
                  <a:lnTo>
                    <a:pt x="3323" y="4751"/>
                  </a:lnTo>
                  <a:lnTo>
                    <a:pt x="3356" y="4772"/>
                  </a:lnTo>
                  <a:lnTo>
                    <a:pt x="3388" y="4793"/>
                  </a:lnTo>
                  <a:lnTo>
                    <a:pt x="3420" y="4812"/>
                  </a:lnTo>
                  <a:lnTo>
                    <a:pt x="3453" y="4831"/>
                  </a:lnTo>
                  <a:lnTo>
                    <a:pt x="3486" y="4849"/>
                  </a:lnTo>
                  <a:lnTo>
                    <a:pt x="3519" y="4865"/>
                  </a:lnTo>
                  <a:lnTo>
                    <a:pt x="3552" y="4880"/>
                  </a:lnTo>
                  <a:lnTo>
                    <a:pt x="3585" y="4895"/>
                  </a:lnTo>
                  <a:lnTo>
                    <a:pt x="3618" y="4907"/>
                  </a:lnTo>
                  <a:lnTo>
                    <a:pt x="3651" y="4919"/>
                  </a:lnTo>
                  <a:lnTo>
                    <a:pt x="3684" y="4928"/>
                  </a:lnTo>
                  <a:lnTo>
                    <a:pt x="3718" y="4937"/>
                  </a:lnTo>
                  <a:lnTo>
                    <a:pt x="3750" y="4944"/>
                  </a:lnTo>
                  <a:lnTo>
                    <a:pt x="3784" y="4949"/>
                  </a:lnTo>
                  <a:lnTo>
                    <a:pt x="3816" y="4954"/>
                  </a:lnTo>
                  <a:lnTo>
                    <a:pt x="3849" y="4955"/>
                  </a:lnTo>
                  <a:lnTo>
                    <a:pt x="3882" y="4955"/>
                  </a:lnTo>
                  <a:lnTo>
                    <a:pt x="3914" y="4954"/>
                  </a:lnTo>
                  <a:lnTo>
                    <a:pt x="3946" y="4949"/>
                  </a:lnTo>
                  <a:lnTo>
                    <a:pt x="3977" y="4943"/>
                  </a:lnTo>
                  <a:lnTo>
                    <a:pt x="4009" y="4936"/>
                  </a:lnTo>
                  <a:lnTo>
                    <a:pt x="4040" y="4925"/>
                  </a:lnTo>
                  <a:lnTo>
                    <a:pt x="4071" y="4913"/>
                  </a:lnTo>
                  <a:lnTo>
                    <a:pt x="4101" y="4898"/>
                  </a:lnTo>
                  <a:lnTo>
                    <a:pt x="4131" y="4880"/>
                  </a:lnTo>
                  <a:lnTo>
                    <a:pt x="4160" y="4860"/>
                  </a:lnTo>
                  <a:lnTo>
                    <a:pt x="4189" y="4839"/>
                  </a:lnTo>
                  <a:lnTo>
                    <a:pt x="4214" y="4816"/>
                  </a:lnTo>
                  <a:lnTo>
                    <a:pt x="4238" y="4792"/>
                  </a:lnTo>
                  <a:lnTo>
                    <a:pt x="4260" y="4767"/>
                  </a:lnTo>
                  <a:lnTo>
                    <a:pt x="4279" y="4740"/>
                  </a:lnTo>
                  <a:lnTo>
                    <a:pt x="4297" y="4713"/>
                  </a:lnTo>
                  <a:lnTo>
                    <a:pt x="4313" y="4686"/>
                  </a:lnTo>
                  <a:lnTo>
                    <a:pt x="4326" y="4656"/>
                  </a:lnTo>
                  <a:lnTo>
                    <a:pt x="4339" y="4626"/>
                  </a:lnTo>
                  <a:lnTo>
                    <a:pt x="4349" y="4595"/>
                  </a:lnTo>
                  <a:lnTo>
                    <a:pt x="4358" y="4564"/>
                  </a:lnTo>
                  <a:lnTo>
                    <a:pt x="4364" y="4531"/>
                  </a:lnTo>
                  <a:lnTo>
                    <a:pt x="4370" y="4499"/>
                  </a:lnTo>
                  <a:lnTo>
                    <a:pt x="4374" y="4465"/>
                  </a:lnTo>
                  <a:lnTo>
                    <a:pt x="4376" y="4431"/>
                  </a:lnTo>
                  <a:lnTo>
                    <a:pt x="4377" y="4397"/>
                  </a:lnTo>
                  <a:lnTo>
                    <a:pt x="4377" y="4361"/>
                  </a:lnTo>
                  <a:lnTo>
                    <a:pt x="4375" y="4326"/>
                  </a:lnTo>
                  <a:lnTo>
                    <a:pt x="4373" y="4289"/>
                  </a:lnTo>
                  <a:lnTo>
                    <a:pt x="4368" y="4254"/>
                  </a:lnTo>
                  <a:lnTo>
                    <a:pt x="4363" y="4217"/>
                  </a:lnTo>
                  <a:lnTo>
                    <a:pt x="4357" y="4180"/>
                  </a:lnTo>
                  <a:lnTo>
                    <a:pt x="4349" y="4143"/>
                  </a:lnTo>
                  <a:lnTo>
                    <a:pt x="4341" y="4106"/>
                  </a:lnTo>
                  <a:lnTo>
                    <a:pt x="4332" y="4070"/>
                  </a:lnTo>
                  <a:lnTo>
                    <a:pt x="4322" y="4033"/>
                  </a:lnTo>
                  <a:lnTo>
                    <a:pt x="4311" y="3995"/>
                  </a:lnTo>
                  <a:lnTo>
                    <a:pt x="4299" y="3958"/>
                  </a:lnTo>
                  <a:lnTo>
                    <a:pt x="4287" y="3922"/>
                  </a:lnTo>
                  <a:lnTo>
                    <a:pt x="4275" y="3885"/>
                  </a:lnTo>
                  <a:lnTo>
                    <a:pt x="4246" y="3812"/>
                  </a:lnTo>
                  <a:lnTo>
                    <a:pt x="4218" y="3741"/>
                  </a:lnTo>
                  <a:lnTo>
                    <a:pt x="4188" y="3671"/>
                  </a:lnTo>
                  <a:lnTo>
                    <a:pt x="4156" y="3604"/>
                  </a:lnTo>
                  <a:lnTo>
                    <a:pt x="4123" y="3539"/>
                  </a:lnTo>
                  <a:lnTo>
                    <a:pt x="4092" y="3477"/>
                  </a:lnTo>
                  <a:lnTo>
                    <a:pt x="4060" y="3418"/>
                  </a:lnTo>
                  <a:lnTo>
                    <a:pt x="4029" y="3363"/>
                  </a:lnTo>
                  <a:lnTo>
                    <a:pt x="3999" y="3313"/>
                  </a:lnTo>
                  <a:lnTo>
                    <a:pt x="3972" y="3266"/>
                  </a:lnTo>
                  <a:lnTo>
                    <a:pt x="3947" y="3225"/>
                  </a:lnTo>
                  <a:lnTo>
                    <a:pt x="3905" y="3157"/>
                  </a:lnTo>
                  <a:lnTo>
                    <a:pt x="3876" y="3115"/>
                  </a:lnTo>
                  <a:lnTo>
                    <a:pt x="3866" y="3101"/>
                  </a:lnTo>
                  <a:lnTo>
                    <a:pt x="3859" y="3102"/>
                  </a:lnTo>
                  <a:lnTo>
                    <a:pt x="3875" y="3095"/>
                  </a:lnTo>
                  <a:lnTo>
                    <a:pt x="3924" y="3079"/>
                  </a:lnTo>
                  <a:lnTo>
                    <a:pt x="3997" y="3049"/>
                  </a:lnTo>
                  <a:lnTo>
                    <a:pt x="4042" y="3031"/>
                  </a:lnTo>
                  <a:lnTo>
                    <a:pt x="4092" y="3010"/>
                  </a:lnTo>
                  <a:lnTo>
                    <a:pt x="4146" y="2986"/>
                  </a:lnTo>
                  <a:lnTo>
                    <a:pt x="4203" y="2960"/>
                  </a:lnTo>
                  <a:lnTo>
                    <a:pt x="4263" y="2931"/>
                  </a:lnTo>
                  <a:lnTo>
                    <a:pt x="4325" y="2900"/>
                  </a:lnTo>
                  <a:lnTo>
                    <a:pt x="4390" y="2866"/>
                  </a:lnTo>
                  <a:lnTo>
                    <a:pt x="4456" y="2831"/>
                  </a:lnTo>
                  <a:lnTo>
                    <a:pt x="4521" y="2793"/>
                  </a:lnTo>
                  <a:lnTo>
                    <a:pt x="4587" y="2753"/>
                  </a:lnTo>
                  <a:lnTo>
                    <a:pt x="4652" y="2711"/>
                  </a:lnTo>
                  <a:lnTo>
                    <a:pt x="4684" y="2689"/>
                  </a:lnTo>
                  <a:lnTo>
                    <a:pt x="4715" y="2667"/>
                  </a:lnTo>
                  <a:lnTo>
                    <a:pt x="4747" y="2643"/>
                  </a:lnTo>
                  <a:lnTo>
                    <a:pt x="4777" y="2619"/>
                  </a:lnTo>
                  <a:lnTo>
                    <a:pt x="4808" y="2596"/>
                  </a:lnTo>
                  <a:lnTo>
                    <a:pt x="4837" y="2571"/>
                  </a:lnTo>
                  <a:lnTo>
                    <a:pt x="4866" y="2547"/>
                  </a:lnTo>
                  <a:lnTo>
                    <a:pt x="4893" y="2520"/>
                  </a:lnTo>
                  <a:lnTo>
                    <a:pt x="4920" y="2495"/>
                  </a:lnTo>
                  <a:lnTo>
                    <a:pt x="4945" y="2469"/>
                  </a:lnTo>
                  <a:lnTo>
                    <a:pt x="4971" y="2442"/>
                  </a:lnTo>
                  <a:lnTo>
                    <a:pt x="4994" y="2414"/>
                  </a:lnTo>
                  <a:lnTo>
                    <a:pt x="5016" y="2387"/>
                  </a:lnTo>
                  <a:lnTo>
                    <a:pt x="5037" y="2359"/>
                  </a:lnTo>
                  <a:lnTo>
                    <a:pt x="5057" y="2330"/>
                  </a:lnTo>
                  <a:lnTo>
                    <a:pt x="5075" y="2302"/>
                  </a:lnTo>
                  <a:lnTo>
                    <a:pt x="5092" y="2272"/>
                  </a:lnTo>
                  <a:lnTo>
                    <a:pt x="5107" y="2242"/>
                  </a:lnTo>
                  <a:lnTo>
                    <a:pt x="5120" y="2213"/>
                  </a:lnTo>
                  <a:lnTo>
                    <a:pt x="5133" y="2182"/>
                  </a:lnTo>
                  <a:lnTo>
                    <a:pt x="5142" y="2151"/>
                  </a:lnTo>
                  <a:lnTo>
                    <a:pt x="5150" y="2119"/>
                  </a:lnTo>
                  <a:lnTo>
                    <a:pt x="5156" y="2087"/>
                  </a:lnTo>
                  <a:lnTo>
                    <a:pt x="5160" y="2056"/>
                  </a:lnTo>
                  <a:lnTo>
                    <a:pt x="5162" y="2023"/>
                  </a:lnTo>
                  <a:lnTo>
                    <a:pt x="5162" y="1991"/>
                  </a:lnTo>
                  <a:lnTo>
                    <a:pt x="5159" y="1957"/>
                  </a:lnTo>
                  <a:lnTo>
                    <a:pt x="5155" y="1923"/>
                  </a:lnTo>
                  <a:lnTo>
                    <a:pt x="5147" y="1890"/>
                  </a:lnTo>
                  <a:lnTo>
                    <a:pt x="5137" y="1856"/>
                  </a:lnTo>
                  <a:close/>
                </a:path>
              </a:pathLst>
            </a:custGeom>
            <a:solidFill>
              <a:srgbClr val="00B0F0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25945" y="2696247"/>
              <a:ext cx="625475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时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075509" y="3907615"/>
              <a:ext cx="930236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表示过去某个时间里发生的动作或状态；过去习惯性、经常性的动作、行为。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18789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7" name="矩形 6"/>
          <p:cNvSpPr/>
          <p:nvPr/>
        </p:nvSpPr>
        <p:spPr>
          <a:xfrm>
            <a:off x="2101951" y="34359"/>
            <a:ext cx="37433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Homework</a:t>
            </a:r>
            <a:r>
              <a:rPr lang="zh-CN" altLang="en-US" sz="4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2000" y="1010420"/>
            <a:ext cx="8061822" cy="2562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抄写单词和活动三的句型。</a:t>
            </a:r>
            <a:endParaRPr lang="en-US" altLang="zh-CN" sz="2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背诵单词和活动三的句型，朗读课文。</a:t>
            </a:r>
            <a:endParaRPr lang="en-US" altLang="zh-CN" sz="2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用今天学过的句型讲述你的家庭这些年的变化。</a:t>
            </a:r>
          </a:p>
        </p:txBody>
      </p:sp>
    </p:spTree>
    <p:extLst>
      <p:ext uri="{BB962C8B-B14F-4D97-AF65-F5344CB8AC3E}">
        <p14:creationId xmlns:p14="http://schemas.microsoft.com/office/powerpoint/2010/main" val="2187270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7" name="Picture 2" descr="amateurs_1143467917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"/>
          <a:stretch>
            <a:fillRect/>
          </a:stretch>
        </p:blipFill>
        <p:spPr bwMode="auto">
          <a:xfrm>
            <a:off x="54046" y="1807883"/>
            <a:ext cx="3366198" cy="193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43226" y="844855"/>
            <a:ext cx="2644455" cy="523220"/>
            <a:chOff x="4267248" y="381080"/>
            <a:chExt cx="4343508" cy="523220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4267248" y="381080"/>
              <a:ext cx="43435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  <a:cs typeface="Arial" panose="020B0604020202020204" pitchFamily="34" charset="0"/>
                </a:rPr>
                <a:t>We        in</a:t>
              </a:r>
            </a:p>
          </p:txBody>
        </p: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5943604" y="381080"/>
              <a:ext cx="1752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lived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726392" y="848005"/>
            <a:ext cx="2624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Arial" panose="020B0604020202020204" pitchFamily="34" charset="0"/>
              </a:rPr>
              <a:t>a small house.</a:t>
            </a:r>
          </a:p>
        </p:txBody>
      </p:sp>
      <p:pic>
        <p:nvPicPr>
          <p:cNvPr id="15" name="Picture 4" descr="231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2"/>
          <a:stretch/>
        </p:blipFill>
        <p:spPr bwMode="auto">
          <a:xfrm>
            <a:off x="4870132" y="1803080"/>
            <a:ext cx="3505214" cy="194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2531764" y="1300098"/>
            <a:ext cx="7863188" cy="539918"/>
            <a:chOff x="4267248" y="364382"/>
            <a:chExt cx="7863188" cy="539918"/>
          </a:xfrm>
        </p:grpSpPr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4267248" y="381080"/>
              <a:ext cx="78631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  <a:cs typeface="Arial" panose="020B0604020202020204" pitchFamily="34" charset="0"/>
                </a:rPr>
                <a:t>We        in  </a:t>
              </a:r>
              <a:r>
                <a:rPr lang="en-US" altLang="zh-CN" sz="2800" b="1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  <a:cs typeface="Arial" panose="020B0604020202020204" pitchFamily="34" charset="0"/>
                </a:rPr>
                <a:t>a  big  house.</a:t>
              </a:r>
              <a:endParaRPr lang="zh-CN" altLang="en-US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6605616" y="364382"/>
              <a:ext cx="1752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live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725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21" name="Picture 5" descr="63399066205187500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" r="50609"/>
          <a:stretch/>
        </p:blipFill>
        <p:spPr bwMode="auto">
          <a:xfrm>
            <a:off x="1000960" y="2211553"/>
            <a:ext cx="2412269" cy="188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75881" y="905907"/>
            <a:ext cx="89913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didn’t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 enough food then.</a:t>
            </a:r>
          </a:p>
        </p:txBody>
      </p:sp>
      <p:pic>
        <p:nvPicPr>
          <p:cNvPr id="23" name="Picture 5" descr="Img33276865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801" y="2211553"/>
            <a:ext cx="3237019" cy="188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740791" y="1537679"/>
            <a:ext cx="5333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We’ve  got lots of food now.</a:t>
            </a:r>
          </a:p>
        </p:txBody>
      </p:sp>
    </p:spTree>
    <p:extLst>
      <p:ext uri="{BB962C8B-B14F-4D97-AF65-F5344CB8AC3E}">
        <p14:creationId xmlns:p14="http://schemas.microsoft.com/office/powerpoint/2010/main" val="223896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1904070" y="1738379"/>
            <a:ext cx="20104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enough</a:t>
            </a:r>
            <a:endParaRPr lang="zh-CN" altLang="en-US" sz="11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0954" y="186148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足够的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B3C4D23-5E24-4695-BE56-FBBE855C0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8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11" name="Picture 3" descr="NewsMedia_23678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0055"/>
            <a:ext cx="3231204" cy="193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17" descr="0023ae66517010a5acd40d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67"/>
          <a:stretch/>
        </p:blipFill>
        <p:spPr bwMode="auto">
          <a:xfrm>
            <a:off x="4729506" y="1938190"/>
            <a:ext cx="3359417" cy="208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352873" y="1110795"/>
            <a:ext cx="6203110" cy="1143000"/>
            <a:chOff x="3016856" y="980132"/>
            <a:chExt cx="9022587" cy="1143000"/>
          </a:xfrm>
        </p:grpSpPr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3016856" y="980132"/>
              <a:ext cx="9022587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/>
              <a:r>
                <a:rPr lang="zh-CN" altLang="en-US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There     </a:t>
              </a:r>
              <a:r>
                <a:rPr lang="en-US" altLang="zh-CN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lots of </a:t>
              </a:r>
              <a:r>
                <a:rPr lang="zh-CN" altLang="en-US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buses </a:t>
              </a:r>
              <a:r>
                <a:rPr lang="en-US" altLang="zh-CN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and cars</a:t>
              </a:r>
              <a:r>
                <a:rPr lang="zh-CN" altLang="en-US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.</a:t>
              </a: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4790108" y="1284307"/>
              <a:ext cx="13559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zh-CN" sz="2800" b="1" dirty="0">
                  <a:solidFill>
                    <a:srgbClr val="0000FF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are</a:t>
              </a:r>
              <a:endPara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46352" y="552892"/>
            <a:ext cx="5686359" cy="1143000"/>
            <a:chOff x="5333277" y="950619"/>
            <a:chExt cx="9022587" cy="1143000"/>
          </a:xfrm>
        </p:grpSpPr>
        <p:sp>
          <p:nvSpPr>
            <p:cNvPr id="25" name="Rectangle 2"/>
            <p:cNvSpPr txBox="1">
              <a:spLocks noChangeArrowheads="1"/>
            </p:cNvSpPr>
            <p:nvPr/>
          </p:nvSpPr>
          <p:spPr bwMode="auto">
            <a:xfrm>
              <a:off x="5333277" y="950619"/>
              <a:ext cx="9022587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/>
              <a:r>
                <a:rPr lang="zh-CN" altLang="en-US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There            </a:t>
              </a:r>
              <a:r>
                <a:rPr lang="en-US" altLang="zh-CN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many buses</a:t>
              </a:r>
              <a:r>
                <a:rPr lang="zh-CN" altLang="en-US" sz="2800" b="1" kern="0" dirty="0">
                  <a:solidFill>
                    <a:srgbClr val="000000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.</a:t>
              </a:r>
            </a:p>
          </p:txBody>
        </p:sp>
        <p:sp>
          <p:nvSpPr>
            <p:cNvPr id="26" name="Text Box 4"/>
            <p:cNvSpPr txBox="1">
              <a:spLocks noChangeArrowheads="1"/>
            </p:cNvSpPr>
            <p:nvPr/>
          </p:nvSpPr>
          <p:spPr bwMode="auto">
            <a:xfrm>
              <a:off x="7853969" y="1265983"/>
              <a:ext cx="26798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base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zh-CN" sz="2800" b="1" dirty="0">
                  <a:solidFill>
                    <a:srgbClr val="0000FF"/>
                  </a:solidFill>
                  <a:latin typeface="Comic Sans MS" panose="030F0702030302020204" pitchFamily="66" charset="0"/>
                  <a:ea typeface="德彪钢笔行书字库" panose="02000000000000000000" pitchFamily="2" charset="-122"/>
                </a:rPr>
                <a:t>weren’t</a:t>
              </a:r>
              <a:endPara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50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底图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1328"/>
            <a:ext cx="9144000" cy="5879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81" y="185241"/>
            <a:ext cx="1826070" cy="543550"/>
          </a:xfrm>
          <a:prstGeom prst="rect">
            <a:avLst/>
          </a:prstGeom>
        </p:spPr>
      </p:pic>
      <p:pic>
        <p:nvPicPr>
          <p:cNvPr id="14" name="图片 13" descr="测试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4" y="306002"/>
            <a:ext cx="301450" cy="3153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6" name="图片 15" descr="提问图标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0" y="292510"/>
            <a:ext cx="301450" cy="3153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609600" y="530142"/>
            <a:ext cx="6821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eaLnBrk="1" hangingPunct="1">
              <a:spcBef>
                <a:spcPct val="50000"/>
              </a:spcBef>
            </a:pP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There  </a:t>
            </a:r>
            <a:r>
              <a:rPr lang="zh-CN" altLang="en-US" sz="2800" b="1" kern="1200" dirty="0">
                <a:solidFill>
                  <a:srgbClr val="0000FF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  <a:cs typeface="+mn-cs"/>
              </a:rPr>
              <a:t>weren’t </a:t>
            </a: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 any televisions </a:t>
            </a:r>
            <a:r>
              <a:rPr lang="en-US" altLang="zh-CN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then</a:t>
            </a:r>
            <a:r>
              <a:rPr lang="zh-CN" altLang="en-US" sz="2800" b="1" kern="0" dirty="0">
                <a:latin typeface="Comic Sans MS" panose="030F0702030302020204" pitchFamily="66" charset="0"/>
                <a:ea typeface="德彪钢笔行书字库" panose="02000000000000000000" pitchFamily="2" charset="-122"/>
              </a:rPr>
              <a:t>.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宋体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pic>
        <p:nvPicPr>
          <p:cNvPr id="23" name="Picture 4" descr="20060523yudu004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7"/>
          <a:stretch>
            <a:fillRect/>
          </a:stretch>
        </p:blipFill>
        <p:spPr bwMode="auto">
          <a:xfrm>
            <a:off x="850235" y="1532779"/>
            <a:ext cx="4236903" cy="251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94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412813" y="1289098"/>
            <a:ext cx="3987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Comic Sans MS" panose="030F0702030302020204" pitchFamily="66" charset="0"/>
                <a:ea typeface="德彪钢笔行书字库" panose="02000000000000000000" pitchFamily="2" charset="-122"/>
              </a:rPr>
              <a:t>television = TV</a:t>
            </a:r>
            <a:endParaRPr lang="zh-CN" altLang="en-US" sz="2800" b="1" dirty="0">
              <a:solidFill>
                <a:schemeClr val="bg1"/>
              </a:solidFill>
              <a:latin typeface="Comic Sans MS" panose="030F0702030302020204" pitchFamily="66" charset="0"/>
              <a:ea typeface="德彪钢笔行书字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45610" y="2040555"/>
            <a:ext cx="3403610" cy="2004983"/>
            <a:chOff x="2362298" y="2209832"/>
            <a:chExt cx="6985000" cy="41146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22" b="100000" l="7455" r="92727">
                          <a14:foregroundMark x1="17273" y1="35048" x2="25091" y2="414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2298" y="2209832"/>
              <a:ext cx="6985000" cy="39497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 bwMode="auto">
            <a:xfrm>
              <a:off x="7467564" y="5892839"/>
              <a:ext cx="1463102" cy="431685"/>
            </a:xfrm>
            <a:prstGeom prst="rect">
              <a:avLst/>
            </a:prstGeom>
            <a:solidFill>
              <a:srgbClr val="2E603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B6DBAD42-5F7B-4E89-BFC7-F42DAADD20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73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1194</Words>
  <Application>Microsoft Office PowerPoint</Application>
  <PresentationFormat>自定义</PresentationFormat>
  <Paragraphs>236</Paragraphs>
  <Slides>35</Slides>
  <Notes>30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黑体</vt:lpstr>
      <vt:lpstr>华文楷体</vt:lpstr>
      <vt:lpstr>楷体</vt:lpstr>
      <vt:lpstr>微软雅黑</vt:lpstr>
      <vt:lpstr>Arial</vt:lpstr>
      <vt:lpstr>Calibri</vt:lpstr>
      <vt:lpstr>Comic Sans MS</vt:lpstr>
      <vt:lpstr>Times New Roman</vt:lpstr>
      <vt:lpstr>Office 主题</vt:lpstr>
      <vt:lpstr>外研版·英语·五年级下册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81</cp:revision>
  <dcterms:created xsi:type="dcterms:W3CDTF">2019-08-01T01:27:31Z</dcterms:created>
  <dcterms:modified xsi:type="dcterms:W3CDTF">2020-12-13T21:05:24Z</dcterms:modified>
</cp:coreProperties>
</file>